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7" r:id="rId2"/>
  </p:sldMasterIdLst>
  <p:notesMasterIdLst>
    <p:notesMasterId r:id="rId18"/>
  </p:notesMasterIdLst>
  <p:handoutMasterIdLst>
    <p:handoutMasterId r:id="rId19"/>
  </p:handoutMasterIdLst>
  <p:sldIdLst>
    <p:sldId id="256" r:id="rId3"/>
    <p:sldId id="257" r:id="rId4"/>
    <p:sldId id="274" r:id="rId5"/>
    <p:sldId id="276" r:id="rId6"/>
    <p:sldId id="262" r:id="rId7"/>
    <p:sldId id="277" r:id="rId8"/>
    <p:sldId id="259" r:id="rId9"/>
    <p:sldId id="260" r:id="rId10"/>
    <p:sldId id="278" r:id="rId11"/>
    <p:sldId id="279" r:id="rId12"/>
    <p:sldId id="266" r:id="rId13"/>
    <p:sldId id="271" r:id="rId14"/>
    <p:sldId id="280" r:id="rId15"/>
    <p:sldId id="281" r:id="rId16"/>
    <p:sldId id="282" r:id="rId1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EEEEEE"/>
    <a:srgbClr val="F0F0F0"/>
    <a:srgbClr val="F8F8F8"/>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2849" autoAdjust="0"/>
    <p:restoredTop sz="94660"/>
  </p:normalViewPr>
  <p:slideViewPr>
    <p:cSldViewPr>
      <p:cViewPr>
        <p:scale>
          <a:sx n="50" d="100"/>
          <a:sy n="50" d="100"/>
        </p:scale>
        <p:origin x="-2142" y="-27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105" d="100"/>
          <a:sy n="105" d="100"/>
        </p:scale>
        <p:origin x="-1878"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DD98FEE0-1B6C-402A-B5B6-B19AFCC0EC1C}" type="datetimeFigureOut">
              <a:rPr lang="en-US"/>
              <a:pPr>
                <a:defRPr/>
              </a:pPr>
              <a:t>1/6/2011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029294F2-67C3-4216-9298-605F0146D6A1}"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DCEFF786-B907-47A4-9337-8D45FAA806C8}" type="datetimeFigureOut">
              <a:rPr lang="en-US"/>
              <a:pPr>
                <a:defRPr/>
              </a:pPr>
              <a:t>1/6/2011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ECE3DB5C-5E25-41C0-83A0-E3050047C78C}"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bwMode="auto">
          <a:noFill/>
          <a:ln>
            <a:solidFill>
              <a:srgbClr val="000000"/>
            </a:solidFill>
            <a:miter lim="800000"/>
            <a:headEnd/>
            <a:tailEnd/>
          </a:ln>
        </p:spPr>
      </p:sp>
      <p:sp>
        <p:nvSpPr>
          <p:cNvPr id="3993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198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1AF19B4-5571-4C92-9832-9C484232E89B}" type="slidenum">
              <a:rPr lang="en-US">
                <a:cs typeface="Arial" charset="0"/>
              </a:rPr>
              <a:pPr fontAlgn="base">
                <a:spcBef>
                  <a:spcPct val="0"/>
                </a:spcBef>
                <a:spcAft>
                  <a:spcPct val="0"/>
                </a:spcAft>
                <a:defRPr/>
              </a:pPr>
              <a:t>1</a:t>
            </a:fld>
            <a:endParaRPr lang="en-US">
              <a:cs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noRot="1" noChangeAspect="1" noTextEdit="1"/>
          </p:cNvSpPr>
          <p:nvPr>
            <p:ph type="sldImg"/>
          </p:nvPr>
        </p:nvSpPr>
        <p:spPr bwMode="auto">
          <a:noFill/>
          <a:ln>
            <a:solidFill>
              <a:srgbClr val="000000"/>
            </a:solidFill>
            <a:miter lim="800000"/>
            <a:headEnd/>
            <a:tailEnd/>
          </a:ln>
        </p:spPr>
      </p:sp>
      <p:sp>
        <p:nvSpPr>
          <p:cNvPr id="58370"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Rot="1" noChangeAspect="1" noTextEdit="1"/>
          </p:cNvSpPr>
          <p:nvPr>
            <p:ph type="sldImg"/>
          </p:nvPr>
        </p:nvSpPr>
        <p:spPr bwMode="auto">
          <a:noFill/>
          <a:ln>
            <a:solidFill>
              <a:srgbClr val="000000"/>
            </a:solidFill>
            <a:miter lim="800000"/>
            <a:headEnd/>
            <a:tailEnd/>
          </a:ln>
        </p:spPr>
      </p:sp>
      <p:sp>
        <p:nvSpPr>
          <p:cNvPr id="60418"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2"/>
          <p:cNvSpPr>
            <a:spLocks noGrp="1" noRot="1" noChangeAspect="1" noTextEdit="1"/>
          </p:cNvSpPr>
          <p:nvPr>
            <p:ph type="sldImg"/>
          </p:nvPr>
        </p:nvSpPr>
        <p:spPr bwMode="auto">
          <a:noFill/>
          <a:ln>
            <a:solidFill>
              <a:srgbClr val="000000"/>
            </a:solidFill>
            <a:miter lim="800000"/>
            <a:headEnd/>
            <a:tailEnd/>
          </a:ln>
        </p:spPr>
      </p:sp>
      <p:sp>
        <p:nvSpPr>
          <p:cNvPr id="62466"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2"/>
          <p:cNvSpPr>
            <a:spLocks noGrp="1" noRot="1" noChangeAspect="1" noTextEdit="1"/>
          </p:cNvSpPr>
          <p:nvPr>
            <p:ph type="sldImg"/>
          </p:nvPr>
        </p:nvSpPr>
        <p:spPr bwMode="auto">
          <a:noFill/>
          <a:ln>
            <a:solidFill>
              <a:srgbClr val="000000"/>
            </a:solidFill>
            <a:miter lim="800000"/>
            <a:headEnd/>
            <a:tailEnd/>
          </a:ln>
        </p:spPr>
      </p:sp>
      <p:sp>
        <p:nvSpPr>
          <p:cNvPr id="64514"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2"/>
          <p:cNvSpPr>
            <a:spLocks noGrp="1" noRot="1" noChangeAspect="1" noTextEdit="1"/>
          </p:cNvSpPr>
          <p:nvPr>
            <p:ph type="sldImg"/>
          </p:nvPr>
        </p:nvSpPr>
        <p:spPr bwMode="auto">
          <a:noFill/>
          <a:ln>
            <a:solidFill>
              <a:srgbClr val="000000"/>
            </a:solidFill>
            <a:miter lim="800000"/>
            <a:headEnd/>
            <a:tailEnd/>
          </a:ln>
        </p:spPr>
      </p:sp>
      <p:sp>
        <p:nvSpPr>
          <p:cNvPr id="66562"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Grp="1" noRot="1" noChangeAspect="1" noTextEdit="1"/>
          </p:cNvSpPr>
          <p:nvPr>
            <p:ph type="sldImg"/>
          </p:nvPr>
        </p:nvSpPr>
        <p:spPr bwMode="auto">
          <a:noFill/>
          <a:ln>
            <a:solidFill>
              <a:srgbClr val="000000"/>
            </a:solidFill>
            <a:miter lim="800000"/>
            <a:headEnd/>
            <a:tailEnd/>
          </a:ln>
        </p:spPr>
      </p:sp>
      <p:sp>
        <p:nvSpPr>
          <p:cNvPr id="68610"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Rot="1" noChangeAspect="1" noTextEdit="1"/>
          </p:cNvSpPr>
          <p:nvPr>
            <p:ph type="sldImg"/>
          </p:nvPr>
        </p:nvSpPr>
        <p:spPr bwMode="auto">
          <a:noFill/>
          <a:ln>
            <a:solidFill>
              <a:srgbClr val="000000"/>
            </a:solidFill>
            <a:miter lim="800000"/>
            <a:headEnd/>
            <a:tailEnd/>
          </a:ln>
        </p:spPr>
      </p:sp>
      <p:sp>
        <p:nvSpPr>
          <p:cNvPr id="41986"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Rot="1" noChangeAspect="1" noTextEdit="1"/>
          </p:cNvSpPr>
          <p:nvPr>
            <p:ph type="sldImg"/>
          </p:nvPr>
        </p:nvSpPr>
        <p:spPr bwMode="auto">
          <a:noFill/>
          <a:ln>
            <a:solidFill>
              <a:srgbClr val="000000"/>
            </a:solidFill>
            <a:miter lim="800000"/>
            <a:headEnd/>
            <a:tailEnd/>
          </a:ln>
        </p:spPr>
      </p:sp>
      <p:sp>
        <p:nvSpPr>
          <p:cNvPr id="44034"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Rot="1" noChangeAspect="1" noTextEdit="1"/>
          </p:cNvSpPr>
          <p:nvPr>
            <p:ph type="sldImg"/>
          </p:nvPr>
        </p:nvSpPr>
        <p:spPr bwMode="auto">
          <a:noFill/>
          <a:ln>
            <a:solidFill>
              <a:srgbClr val="000000"/>
            </a:solidFill>
            <a:miter lim="800000"/>
            <a:headEnd/>
            <a:tailEnd/>
          </a:ln>
        </p:spPr>
      </p:sp>
      <p:sp>
        <p:nvSpPr>
          <p:cNvPr id="46082"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Rot="1" noChangeAspect="1" noTextEdit="1"/>
          </p:cNvSpPr>
          <p:nvPr>
            <p:ph type="sldImg"/>
          </p:nvPr>
        </p:nvSpPr>
        <p:spPr bwMode="auto">
          <a:noFill/>
          <a:ln>
            <a:solidFill>
              <a:srgbClr val="000000"/>
            </a:solidFill>
            <a:miter lim="800000"/>
            <a:headEnd/>
            <a:tailEnd/>
          </a:ln>
        </p:spPr>
      </p:sp>
      <p:sp>
        <p:nvSpPr>
          <p:cNvPr id="48130"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noRot="1" noChangeAspect="1" noTextEdit="1"/>
          </p:cNvSpPr>
          <p:nvPr>
            <p:ph type="sldImg"/>
          </p:nvPr>
        </p:nvSpPr>
        <p:spPr bwMode="auto">
          <a:noFill/>
          <a:ln>
            <a:solidFill>
              <a:srgbClr val="000000"/>
            </a:solidFill>
            <a:miter lim="800000"/>
            <a:headEnd/>
            <a:tailEnd/>
          </a:ln>
        </p:spPr>
      </p:sp>
      <p:sp>
        <p:nvSpPr>
          <p:cNvPr id="50178"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noRot="1" noChangeAspect="1" noTextEdit="1"/>
          </p:cNvSpPr>
          <p:nvPr>
            <p:ph type="sldImg"/>
          </p:nvPr>
        </p:nvSpPr>
        <p:spPr bwMode="auto">
          <a:noFill/>
          <a:ln>
            <a:solidFill>
              <a:srgbClr val="000000"/>
            </a:solidFill>
            <a:miter lim="800000"/>
            <a:headEnd/>
            <a:tailEnd/>
          </a:ln>
        </p:spPr>
      </p:sp>
      <p:sp>
        <p:nvSpPr>
          <p:cNvPr id="52226"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2"/>
          <p:cNvSpPr>
            <a:spLocks noGrp="1" noRot="1" noChangeAspect="1" noTextEdit="1"/>
          </p:cNvSpPr>
          <p:nvPr>
            <p:ph type="sldImg"/>
          </p:nvPr>
        </p:nvSpPr>
        <p:spPr bwMode="auto">
          <a:noFill/>
          <a:ln>
            <a:solidFill>
              <a:srgbClr val="000000"/>
            </a:solidFill>
            <a:miter lim="800000"/>
            <a:headEnd/>
            <a:tailEnd/>
          </a:ln>
        </p:spPr>
      </p:sp>
      <p:sp>
        <p:nvSpPr>
          <p:cNvPr id="54274"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Rot="1" noChangeAspect="1" noTextEdit="1"/>
          </p:cNvSpPr>
          <p:nvPr>
            <p:ph type="sldImg"/>
          </p:nvPr>
        </p:nvSpPr>
        <p:spPr bwMode="auto">
          <a:noFill/>
          <a:ln>
            <a:solidFill>
              <a:srgbClr val="000000"/>
            </a:solidFill>
            <a:miter lim="800000"/>
            <a:headEnd/>
            <a:tailEnd/>
          </a:ln>
        </p:spPr>
      </p:sp>
      <p:sp>
        <p:nvSpPr>
          <p:cNvPr id="56322"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Master" Target="../slideMasters/slideMaster1.xml"/><Relationship Id="rId1" Type="http://schemas.openxmlformats.org/officeDocument/2006/relationships/video" Target="NULL" TargetMode="Externa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12.png"/><Relationship Id="rId5" Type="http://schemas.openxmlformats.org/officeDocument/2006/relationships/image" Target="../media/image9.png"/><Relationship Id="rId4" Type="http://schemas.openxmlformats.org/officeDocument/2006/relationships/image" Target="../media/image8.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image" Target="../media/image10.png"/></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video" Target="NULL" TargetMode="External"/><Relationship Id="rId6" Type="http://schemas.openxmlformats.org/officeDocument/2006/relationships/image" Target="../media/image8.png"/><Relationship Id="rId5" Type="http://schemas.openxmlformats.org/officeDocument/2006/relationships/image" Target="../media/image10.png"/><Relationship Id="rId4" Type="http://schemas.openxmlformats.org/officeDocument/2006/relationships/image" Target="../media/image7.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Animated Title Slide">
    <p:spTree>
      <p:nvGrpSpPr>
        <p:cNvPr id="1" name=""/>
        <p:cNvGrpSpPr/>
        <p:nvPr/>
      </p:nvGrpSpPr>
      <p:grpSpPr>
        <a:xfrm>
          <a:off x="0" y="0"/>
          <a:ext cx="0" cy="0"/>
          <a:chOff x="0" y="0"/>
          <a:chExt cx="0" cy="0"/>
        </a:xfrm>
      </p:grpSpPr>
      <p:pic>
        <p:nvPicPr>
          <p:cNvPr id="4" name="Shape">
            <a:hlinkClick r:id="" action="ppaction://media"/>
          </p:cNvPr>
          <p:cNvPicPr>
            <a:picLocks noRot="1" noChangeAspect="1"/>
          </p:cNvPicPr>
          <p:nvPr>
            <a:videoFile r:link="rId1"/>
          </p:nvPr>
        </p:nvPicPr>
        <p:blipFill>
          <a:blip r:embed="rId3"/>
          <a:srcRect/>
          <a:stretch>
            <a:fillRect/>
          </a:stretch>
        </p:blipFill>
        <p:spPr bwMode="auto">
          <a:xfrm>
            <a:off x="-406400" y="-304800"/>
            <a:ext cx="10464800" cy="7848600"/>
          </a:xfrm>
          <a:prstGeom prst="rect">
            <a:avLst/>
          </a:prstGeom>
          <a:noFill/>
          <a:ln w="9525">
            <a:noFill/>
            <a:miter lim="800000"/>
            <a:headEnd/>
            <a:tailEnd/>
          </a:ln>
        </p:spPr>
      </p:pic>
      <p:sp>
        <p:nvSpPr>
          <p:cNvPr id="5" name="Click_Box"/>
          <p:cNvSpPr/>
          <p:nvPr userDrawn="1"/>
        </p:nvSpPr>
        <p:spPr>
          <a:xfrm>
            <a:off x="-381000" y="-304800"/>
            <a:ext cx="10439400" cy="78486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6" name="Picture 12"/>
          <p:cNvPicPr>
            <a:picLocks noChangeAspect="1"/>
          </p:cNvPicPr>
          <p:nvPr userDrawn="1"/>
        </p:nvPicPr>
        <p:blipFill>
          <a:blip r:embed="rId4"/>
          <a:srcRect/>
          <a:stretch>
            <a:fillRect/>
          </a:stretch>
        </p:blipFill>
        <p:spPr bwMode="auto">
          <a:xfrm>
            <a:off x="0" y="0"/>
            <a:ext cx="9144000" cy="2074863"/>
          </a:xfrm>
          <a:prstGeom prst="rect">
            <a:avLst/>
          </a:prstGeom>
          <a:noFill/>
          <a:ln w="9525">
            <a:noFill/>
            <a:miter lim="800000"/>
            <a:headEnd/>
            <a:tailEnd/>
          </a:ln>
        </p:spPr>
      </p:pic>
      <p:pic>
        <p:nvPicPr>
          <p:cNvPr id="7" name="Picture 10"/>
          <p:cNvPicPr>
            <a:picLocks noChangeAspect="1"/>
          </p:cNvPicPr>
          <p:nvPr userDrawn="1"/>
        </p:nvPicPr>
        <p:blipFill>
          <a:blip r:embed="rId5"/>
          <a:srcRect/>
          <a:stretch>
            <a:fillRect/>
          </a:stretch>
        </p:blipFill>
        <p:spPr bwMode="auto">
          <a:xfrm>
            <a:off x="2003425" y="-1490663"/>
            <a:ext cx="9144000" cy="6858001"/>
          </a:xfrm>
          <a:prstGeom prst="rect">
            <a:avLst/>
          </a:prstGeom>
          <a:noFill/>
          <a:ln w="9525">
            <a:noFill/>
            <a:miter lim="800000"/>
            <a:headEnd/>
            <a:tailEnd/>
          </a:ln>
        </p:spPr>
      </p:pic>
      <p:pic>
        <p:nvPicPr>
          <p:cNvPr id="8" name="Picture 9"/>
          <p:cNvPicPr>
            <a:picLocks noChangeAspect="1"/>
          </p:cNvPicPr>
          <p:nvPr userDrawn="1"/>
        </p:nvPicPr>
        <p:blipFill>
          <a:blip r:embed="rId6"/>
          <a:srcRect/>
          <a:stretch>
            <a:fillRect/>
          </a:stretch>
        </p:blipFill>
        <p:spPr bwMode="auto">
          <a:xfrm>
            <a:off x="1185863" y="-1470025"/>
            <a:ext cx="9144000" cy="6858000"/>
          </a:xfrm>
          <a:prstGeom prst="rect">
            <a:avLst/>
          </a:prstGeom>
          <a:noFill/>
          <a:ln w="9525">
            <a:noFill/>
            <a:miter lim="800000"/>
            <a:headEnd/>
            <a:tailEnd/>
          </a:ln>
        </p:spPr>
      </p:pic>
      <p:sp>
        <p:nvSpPr>
          <p:cNvPr id="3" name="Subtitle 2"/>
          <p:cNvSpPr>
            <a:spLocks noGrp="1"/>
          </p:cNvSpPr>
          <p:nvPr>
            <p:ph type="subTitle" idx="1"/>
          </p:nvPr>
        </p:nvSpPr>
        <p:spPr>
          <a:xfrm>
            <a:off x="4800600" y="6019800"/>
            <a:ext cx="3581400" cy="1752600"/>
          </a:xfrm>
        </p:spPr>
        <p:txBody>
          <a:bodyPr>
            <a:normAutofit/>
          </a:bodyPr>
          <a:lstStyle>
            <a:lvl1pPr marL="0" indent="0" algn="l">
              <a:buNone/>
              <a:defRPr sz="1800">
                <a:solidFill>
                  <a:schemeClr val="tx1">
                    <a:lumMod val="95000"/>
                    <a:lumOff val="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2" name="Title 1"/>
          <p:cNvSpPr>
            <a:spLocks noGrp="1"/>
          </p:cNvSpPr>
          <p:nvPr>
            <p:ph type="ctrTitle"/>
          </p:nvPr>
        </p:nvSpPr>
        <p:spPr>
          <a:xfrm>
            <a:off x="4800600" y="4648200"/>
            <a:ext cx="3581400" cy="1470025"/>
          </a:xfrm>
          <a:ln>
            <a:noFill/>
          </a:ln>
        </p:spPr>
        <p:txBody>
          <a:bodyPr>
            <a:normAutofit/>
          </a:bodyPr>
          <a:lstStyle>
            <a:lvl1pPr algn="l">
              <a:defRPr sz="3200">
                <a:solidFill>
                  <a:schemeClr val="accent1">
                    <a:lumMod val="75000"/>
                  </a:schemeClr>
                </a:solidFill>
              </a:defRPr>
            </a:lvl1pPr>
          </a:lstStyle>
          <a:p>
            <a:r>
              <a:rPr lang="en-US" dirty="0" smtClean="0"/>
              <a:t>Click to edit Master title style</a:t>
            </a:r>
            <a:endParaRPr lang="en-US" dirty="0"/>
          </a:p>
        </p:txBody>
      </p:sp>
      <p:sp>
        <p:nvSpPr>
          <p:cNvPr id="9" name="Date Placeholder 3"/>
          <p:cNvSpPr>
            <a:spLocks noGrp="1"/>
          </p:cNvSpPr>
          <p:nvPr>
            <p:ph type="dt" sz="half" idx="10"/>
          </p:nvPr>
        </p:nvSpPr>
        <p:spPr/>
        <p:txBody>
          <a:bodyPr/>
          <a:lstStyle>
            <a:lvl1pPr>
              <a:defRPr/>
            </a:lvl1pPr>
          </a:lstStyle>
          <a:p>
            <a:pPr>
              <a:defRPr/>
            </a:pPr>
            <a:fld id="{04A54886-6F19-4A5B-BDBF-249D688E3760}" type="datetime1">
              <a:rPr lang="en-US"/>
              <a:pPr>
                <a:defRPr/>
              </a:pPr>
              <a:t>1/6/2011</a:t>
            </a:fld>
            <a:endParaRPr lang="en-US"/>
          </a:p>
        </p:txBody>
      </p:sp>
      <p:sp>
        <p:nvSpPr>
          <p:cNvPr id="10" name="Footer Placeholder 4"/>
          <p:cNvSpPr>
            <a:spLocks noGrp="1"/>
          </p:cNvSpPr>
          <p:nvPr>
            <p:ph type="ftr" sz="quarter" idx="11"/>
          </p:nvPr>
        </p:nvSpPr>
        <p:spPr/>
        <p:txBody>
          <a:bodyPr/>
          <a:lstStyle>
            <a:lvl1pPr>
              <a:defRPr/>
            </a:lvl1pPr>
          </a:lstStyle>
          <a:p>
            <a:pPr>
              <a:defRPr/>
            </a:pPr>
            <a:endParaRPr lang="en-US"/>
          </a:p>
        </p:txBody>
      </p:sp>
      <p:sp>
        <p:nvSpPr>
          <p:cNvPr id="11" name="Slide Number Placeholder 5"/>
          <p:cNvSpPr>
            <a:spLocks noGrp="1"/>
          </p:cNvSpPr>
          <p:nvPr>
            <p:ph type="sldNum" sz="quarter" idx="12"/>
          </p:nvPr>
        </p:nvSpPr>
        <p:spPr/>
        <p:txBody>
          <a:bodyPr/>
          <a:lstStyle>
            <a:lvl1pPr>
              <a:defRPr/>
            </a:lvl1pPr>
          </a:lstStyle>
          <a:p>
            <a:pPr>
              <a:defRPr/>
            </a:pPr>
            <a:fld id="{68A5C6DB-973A-42D8-8CA9-DDFACFA007AF}" type="slidenum">
              <a:rPr lang="en-US"/>
              <a:pPr>
                <a:defRPr/>
              </a:pPr>
              <a:t>‹#›</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9966" fill="hold"/>
                                        <p:tgtEl>
                                          <p:spTgt spid="4"/>
                                        </p:tgtEl>
                                      </p:cBhvr>
                                    </p:cmd>
                                  </p:childTnLst>
                                </p:cTn>
                              </p:par>
                              <p:par>
                                <p:cTn id="7" presetID="2" presetClass="entr" presetSubtype="2" fill="hold" nodeType="withEffect">
                                  <p:stCondLst>
                                    <p:cond delay="300"/>
                                  </p:stCondLst>
                                  <p:childTnLst>
                                    <p:set>
                                      <p:cBhvr>
                                        <p:cTn id="8" dur="1" fill="hold">
                                          <p:stCondLst>
                                            <p:cond delay="0"/>
                                          </p:stCondLst>
                                        </p:cTn>
                                        <p:tgtEl>
                                          <p:spTgt spid="7"/>
                                        </p:tgtEl>
                                        <p:attrNameLst>
                                          <p:attrName>style.visibility</p:attrName>
                                        </p:attrNameLst>
                                      </p:cBhvr>
                                      <p:to>
                                        <p:strVal val="visible"/>
                                      </p:to>
                                    </p:set>
                                    <p:anim calcmode="lin" valueType="num">
                                      <p:cBhvr additive="base">
                                        <p:cTn id="9" dur="800" fill="hold"/>
                                        <p:tgtEl>
                                          <p:spTgt spid="7"/>
                                        </p:tgtEl>
                                        <p:attrNameLst>
                                          <p:attrName>ppt_x</p:attrName>
                                        </p:attrNameLst>
                                      </p:cBhvr>
                                      <p:tavLst>
                                        <p:tav tm="0">
                                          <p:val>
                                            <p:strVal val="1+#ppt_w/2"/>
                                          </p:val>
                                        </p:tav>
                                        <p:tav tm="100000">
                                          <p:val>
                                            <p:strVal val="#ppt_x"/>
                                          </p:val>
                                        </p:tav>
                                      </p:tavLst>
                                    </p:anim>
                                    <p:anim calcmode="lin" valueType="num">
                                      <p:cBhvr additive="base">
                                        <p:cTn id="10" dur="800" fill="hold"/>
                                        <p:tgtEl>
                                          <p:spTgt spid="7"/>
                                        </p:tgtEl>
                                        <p:attrNameLst>
                                          <p:attrName>ppt_y</p:attrName>
                                        </p:attrNameLst>
                                      </p:cBhvr>
                                      <p:tavLst>
                                        <p:tav tm="0">
                                          <p:val>
                                            <p:strVal val="#ppt_y"/>
                                          </p:val>
                                        </p:tav>
                                        <p:tav tm="100000">
                                          <p:val>
                                            <p:strVal val="#ppt_y"/>
                                          </p:val>
                                        </p:tav>
                                      </p:tavLst>
                                    </p:anim>
                                  </p:childTnLst>
                                </p:cTn>
                              </p:par>
                              <p:par>
                                <p:cTn id="11" presetID="2" presetClass="entr" presetSubtype="2" fill="hold" nodeType="withEffect">
                                  <p:stCondLst>
                                    <p:cond delay="50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800" fill="hold"/>
                                        <p:tgtEl>
                                          <p:spTgt spid="8"/>
                                        </p:tgtEl>
                                        <p:attrNameLst>
                                          <p:attrName>ppt_x</p:attrName>
                                        </p:attrNameLst>
                                      </p:cBhvr>
                                      <p:tavLst>
                                        <p:tav tm="0">
                                          <p:val>
                                            <p:strVal val="1+#ppt_w/2"/>
                                          </p:val>
                                        </p:tav>
                                        <p:tav tm="100000">
                                          <p:val>
                                            <p:strVal val="#ppt_x"/>
                                          </p:val>
                                        </p:tav>
                                      </p:tavLst>
                                    </p:anim>
                                    <p:anim calcmode="lin" valueType="num">
                                      <p:cBhvr additive="base">
                                        <p:cTn id="14" dur="8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4"/>
                </p:tgtEl>
              </p:cMediaNode>
            </p:video>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77887"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normAutofit/>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877887"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46E8840-7F37-4B47-9778-BD352D91B62E}" type="datetime1">
              <a:rPr lang="en-US"/>
              <a:pPr>
                <a:defRPr/>
              </a:pPr>
              <a:t>1/6/2011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BB01D0D-3148-47D9-9850-EA3A6969F5CA}"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2286000" cy="1143000"/>
          </a:xfrm>
        </p:spPr>
        <p:txBody>
          <a:bodyPr/>
          <a:lstStyle>
            <a:lvl1pPr algn="r">
              <a:defRPr sz="2000" b="1"/>
            </a:lvl1pPr>
          </a:lstStyle>
          <a:p>
            <a:r>
              <a:rPr lang="en-US" dirty="0" smtClean="0"/>
              <a:t>Click to edit Master title style</a:t>
            </a:r>
            <a:endParaRPr lang="en-US" dirty="0"/>
          </a:p>
        </p:txBody>
      </p:sp>
      <p:sp>
        <p:nvSpPr>
          <p:cNvPr id="3" name="Picture Placeholder 2"/>
          <p:cNvSpPr>
            <a:spLocks noGrp="1"/>
          </p:cNvSpPr>
          <p:nvPr>
            <p:ph type="pic" idx="1"/>
          </p:nvPr>
        </p:nvSpPr>
        <p:spPr>
          <a:xfrm>
            <a:off x="2962870" y="304801"/>
            <a:ext cx="5892815" cy="43434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85800" y="1524000"/>
            <a:ext cx="2286000" cy="1600200"/>
          </a:xfrm>
        </p:spPr>
        <p:txBody>
          <a:bodyPr/>
          <a:lstStyle>
            <a:lvl1pPr marL="0" indent="0" algn="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BFFA2B0-D67B-4B2D-83D9-DC0288CE8281}" type="datetime1">
              <a:rPr lang="en-US"/>
              <a:pPr>
                <a:defRPr/>
              </a:pPr>
              <a:t>1/6/2011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A8B409D-FA13-403F-9A4E-C9CDC8AFCC1B}"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B235C56-5A98-4F81-AEB7-E36FF30ADED2}" type="datetime1">
              <a:rPr lang="en-US"/>
              <a:pPr>
                <a:defRPr/>
              </a:pPr>
              <a:t>1/6/2011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A9551A4-5DD2-44F8-9167-D22578B46F4B}"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2FC0EB7-0BE2-44F2-8B08-3681B3EBEDF3}" type="datetime1">
              <a:rPr lang="en-US"/>
              <a:pPr>
                <a:defRPr/>
              </a:pPr>
              <a:t>1/6/2011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48042B7-50C4-40DB-BE78-91D679A31F6C}"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14400" y="1371601"/>
            <a:ext cx="3505200" cy="3810000"/>
          </a:xfrm>
        </p:spPr>
        <p:txBody>
          <a:bodyPr>
            <a:normAutofit/>
          </a:bodyPr>
          <a:lstStyle>
            <a:lvl1pPr marL="0" indent="0">
              <a:buFontTx/>
              <a:buNone/>
              <a:defRPr sz="1200" b="0">
                <a:solidFill>
                  <a:schemeClr val="bg1"/>
                </a:solidFill>
              </a:defRPr>
            </a:lvl1pPr>
            <a:lvl2pPr marL="1828800" indent="-1828800">
              <a:buFontTx/>
              <a:buNone/>
              <a:defRPr sz="1200">
                <a:solidFill>
                  <a:schemeClr val="bg1"/>
                </a:solidFill>
              </a:defRPr>
            </a:lvl2pPr>
            <a:lvl3pPr marL="1828800" indent="-1828800">
              <a:buFontTx/>
              <a:buNone/>
              <a:defRPr sz="1200">
                <a:solidFill>
                  <a:schemeClr val="bg1"/>
                </a:solidFill>
              </a:defRPr>
            </a:lvl3pPr>
            <a:lvl4pPr marL="1828800" indent="-1828800">
              <a:buFontTx/>
              <a:buNone/>
              <a:defRPr sz="1200">
                <a:solidFill>
                  <a:schemeClr val="bg1"/>
                </a:solidFill>
              </a:defRPr>
            </a:lvl4pPr>
            <a:lvl5pPr marL="1828800" indent="-1828800">
              <a:buFontTx/>
              <a:buNone/>
              <a:defRPr sz="1200">
                <a:solidFill>
                  <a:schemeClr val="bg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5029200" y="1371601"/>
            <a:ext cx="3429000" cy="3810000"/>
          </a:xfrm>
        </p:spPr>
        <p:txBody>
          <a:bodyPr>
            <a:normAutofit/>
          </a:bodyPr>
          <a:lstStyle>
            <a:lvl1pPr marL="0" indent="0">
              <a:buFontTx/>
              <a:buNone/>
              <a:defRPr sz="1200" b="0">
                <a:solidFill>
                  <a:schemeClr val="bg1"/>
                </a:solidFill>
              </a:defRPr>
            </a:lvl1pPr>
            <a:lvl2pPr marL="0" indent="0">
              <a:buFontTx/>
              <a:buNone/>
              <a:defRPr sz="1200">
                <a:solidFill>
                  <a:schemeClr val="bg1"/>
                </a:solidFill>
              </a:defRPr>
            </a:lvl2pPr>
            <a:lvl3pPr marL="0" indent="0">
              <a:buFontTx/>
              <a:buNone/>
              <a:defRPr sz="1200">
                <a:solidFill>
                  <a:schemeClr val="bg1"/>
                </a:solidFill>
              </a:defRPr>
            </a:lvl3pPr>
            <a:lvl4pPr marL="0" indent="0">
              <a:buFontTx/>
              <a:buNone/>
              <a:defRPr sz="1200">
                <a:solidFill>
                  <a:schemeClr val="bg1"/>
                </a:solidFill>
              </a:defRPr>
            </a:lvl4pPr>
            <a:lvl5pPr marL="0" indent="0">
              <a:buFontTx/>
              <a:buNone/>
              <a:defRPr sz="1200">
                <a:solidFill>
                  <a:schemeClr val="bg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itle 11"/>
          <p:cNvSpPr>
            <a:spLocks noGrp="1"/>
          </p:cNvSpPr>
          <p:nvPr>
            <p:ph type="title"/>
          </p:nvPr>
        </p:nvSpPr>
        <p:spPr>
          <a:xfrm>
            <a:off x="990600" y="152400"/>
            <a:ext cx="7620000" cy="715962"/>
          </a:xfrm>
        </p:spPr>
        <p:txBody>
          <a:bodyPr/>
          <a:lstStyle/>
          <a:p>
            <a:r>
              <a:rPr lang="en-US" dirty="0" smtClean="0"/>
              <a:t>Click to edit Master title style</a:t>
            </a:r>
            <a:endParaRPr lang="en-US" dirty="0"/>
          </a:p>
        </p:txBody>
      </p:sp>
      <p:sp>
        <p:nvSpPr>
          <p:cNvPr id="5" name="Slide Number Placeholder 8"/>
          <p:cNvSpPr>
            <a:spLocks noGrp="1"/>
          </p:cNvSpPr>
          <p:nvPr>
            <p:ph type="sldNum" sz="quarter" idx="10"/>
          </p:nvPr>
        </p:nvSpPr>
        <p:spPr/>
        <p:txBody>
          <a:bodyPr/>
          <a:lstStyle>
            <a:lvl1pPr>
              <a:defRPr/>
            </a:lvl1pPr>
          </a:lstStyle>
          <a:p>
            <a:pPr>
              <a:defRPr/>
            </a:pPr>
            <a:fld id="{ACE9B928-9203-4D44-B25C-4624BCCF0850}" type="slidenum">
              <a:rPr lang="en-US"/>
              <a:pPr>
                <a:defRPr/>
              </a:pPr>
              <a:t>‹#›</a:t>
            </a:fld>
            <a:endParaRPr lang="en-US" dirty="0"/>
          </a:p>
        </p:txBody>
      </p:sp>
      <p:sp>
        <p:nvSpPr>
          <p:cNvPr id="6" name="Footer Placeholder 9"/>
          <p:cNvSpPr>
            <a:spLocks noGrp="1"/>
          </p:cNvSpPr>
          <p:nvPr>
            <p:ph type="ftr" sz="quarter" idx="11"/>
          </p:nvPr>
        </p:nvSpPr>
        <p:spPr/>
        <p:txBody>
          <a:bodyPr/>
          <a:lstStyle>
            <a:lvl1pPr>
              <a:defRPr/>
            </a:lvl1pPr>
          </a:lstStyle>
          <a:p>
            <a:pPr>
              <a:defRPr/>
            </a:pPr>
            <a:endParaRPr 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Agenda/Summary">
    <p:spTree>
      <p:nvGrpSpPr>
        <p:cNvPr id="1" name=""/>
        <p:cNvGrpSpPr/>
        <p:nvPr/>
      </p:nvGrpSpPr>
      <p:grpSpPr>
        <a:xfrm>
          <a:off x="0" y="0"/>
          <a:ext cx="0" cy="0"/>
          <a:chOff x="0" y="0"/>
          <a:chExt cx="0" cy="0"/>
        </a:xfrm>
      </p:grpSpPr>
      <p:sp>
        <p:nvSpPr>
          <p:cNvPr id="9" name="Text Placeholder 8"/>
          <p:cNvSpPr>
            <a:spLocks noGrp="1"/>
          </p:cNvSpPr>
          <p:nvPr>
            <p:ph type="body" sz="quarter" idx="15"/>
          </p:nvPr>
        </p:nvSpPr>
        <p:spPr>
          <a:xfrm>
            <a:off x="2667000" y="3352800"/>
            <a:ext cx="6324600" cy="838200"/>
          </a:xfrm>
        </p:spPr>
        <p:txBody>
          <a:bodyPr>
            <a:normAutofit/>
          </a:bodyPr>
          <a:lstStyle>
            <a:lvl1pPr marL="57150" indent="0">
              <a:buFontTx/>
              <a:buNone/>
              <a:defRPr sz="1800" baseline="0">
                <a:solidFill>
                  <a:schemeClr val="accent1">
                    <a:lumMod val="75000"/>
                  </a:schemeClr>
                </a:solidFill>
              </a:defRPr>
            </a:lvl1pPr>
          </a:lstStyle>
          <a:p>
            <a:pPr lvl="0"/>
            <a:r>
              <a:rPr lang="en-US" dirty="0" smtClean="0"/>
              <a:t>Click to edit Master text styles</a:t>
            </a:r>
          </a:p>
        </p:txBody>
      </p:sp>
      <p:sp>
        <p:nvSpPr>
          <p:cNvPr id="7" name="Title 6"/>
          <p:cNvSpPr>
            <a:spLocks noGrp="1"/>
          </p:cNvSpPr>
          <p:nvPr>
            <p:ph type="title"/>
          </p:nvPr>
        </p:nvSpPr>
        <p:spPr/>
        <p:txBody>
          <a:bodyPr/>
          <a:lstStyle/>
          <a:p>
            <a:r>
              <a:rPr lang="en-US" smtClean="0"/>
              <a:t>Click to edit Master title style</a:t>
            </a:r>
            <a:endParaRPr lang="en-US"/>
          </a:p>
        </p:txBody>
      </p:sp>
      <p:sp>
        <p:nvSpPr>
          <p:cNvPr id="12" name="Text Placeholder 8"/>
          <p:cNvSpPr>
            <a:spLocks noGrp="1"/>
          </p:cNvSpPr>
          <p:nvPr>
            <p:ph type="body" sz="quarter" idx="16"/>
          </p:nvPr>
        </p:nvSpPr>
        <p:spPr>
          <a:xfrm>
            <a:off x="2667000" y="1676400"/>
            <a:ext cx="6324600" cy="838200"/>
          </a:xfrm>
        </p:spPr>
        <p:txBody>
          <a:bodyPr>
            <a:normAutofit/>
          </a:bodyPr>
          <a:lstStyle>
            <a:lvl1pPr marL="57150" indent="0">
              <a:buFontTx/>
              <a:buNone/>
              <a:defRPr sz="1800" baseline="0">
                <a:solidFill>
                  <a:schemeClr val="accent1">
                    <a:lumMod val="75000"/>
                  </a:schemeClr>
                </a:solidFill>
              </a:defRPr>
            </a:lvl1pPr>
          </a:lstStyle>
          <a:p>
            <a:pPr lvl="0"/>
            <a:r>
              <a:rPr lang="en-US" dirty="0" smtClean="0"/>
              <a:t>Click to edit Master text styles</a:t>
            </a:r>
          </a:p>
        </p:txBody>
      </p:sp>
      <p:sp>
        <p:nvSpPr>
          <p:cNvPr id="14" name="Text Placeholder 8"/>
          <p:cNvSpPr>
            <a:spLocks noGrp="1"/>
          </p:cNvSpPr>
          <p:nvPr>
            <p:ph type="body" sz="quarter" idx="17"/>
          </p:nvPr>
        </p:nvSpPr>
        <p:spPr>
          <a:xfrm>
            <a:off x="2667000" y="2514600"/>
            <a:ext cx="6324600" cy="838200"/>
          </a:xfrm>
        </p:spPr>
        <p:txBody>
          <a:bodyPr>
            <a:normAutofit/>
          </a:bodyPr>
          <a:lstStyle>
            <a:lvl1pPr marL="57150" indent="0">
              <a:buFontTx/>
              <a:buNone/>
              <a:defRPr sz="1800" baseline="0">
                <a:solidFill>
                  <a:schemeClr val="accent1">
                    <a:lumMod val="75000"/>
                  </a:schemeClr>
                </a:solidFill>
              </a:defRPr>
            </a:lvl1pPr>
          </a:lstStyle>
          <a:p>
            <a:pPr lvl="0"/>
            <a:r>
              <a:rPr lang="en-US" dirty="0" smtClean="0"/>
              <a:t>Click to edit Master text styles</a:t>
            </a:r>
          </a:p>
        </p:txBody>
      </p:sp>
      <p:sp>
        <p:nvSpPr>
          <p:cNvPr id="15" name="Text Placeholder 8"/>
          <p:cNvSpPr>
            <a:spLocks noGrp="1"/>
          </p:cNvSpPr>
          <p:nvPr>
            <p:ph type="body" sz="quarter" idx="18"/>
          </p:nvPr>
        </p:nvSpPr>
        <p:spPr>
          <a:xfrm>
            <a:off x="2667000" y="4191000"/>
            <a:ext cx="6324600" cy="838200"/>
          </a:xfrm>
        </p:spPr>
        <p:txBody>
          <a:bodyPr>
            <a:normAutofit/>
          </a:bodyPr>
          <a:lstStyle>
            <a:lvl1pPr marL="57150" indent="0">
              <a:buFontTx/>
              <a:buNone/>
              <a:defRPr sz="1800" baseline="0">
                <a:solidFill>
                  <a:schemeClr val="accent1">
                    <a:lumMod val="75000"/>
                  </a:schemeClr>
                </a:solidFill>
              </a:defRPr>
            </a:lvl1pPr>
          </a:lstStyle>
          <a:p>
            <a:pPr lvl="0"/>
            <a:r>
              <a:rPr lang="en-US" dirty="0" smtClean="0"/>
              <a:t>Click to edit Master text styles</a:t>
            </a:r>
          </a:p>
        </p:txBody>
      </p:sp>
      <p:sp>
        <p:nvSpPr>
          <p:cNvPr id="16" name="Text Placeholder 8"/>
          <p:cNvSpPr>
            <a:spLocks noGrp="1"/>
          </p:cNvSpPr>
          <p:nvPr>
            <p:ph type="body" sz="quarter" idx="19"/>
          </p:nvPr>
        </p:nvSpPr>
        <p:spPr>
          <a:xfrm>
            <a:off x="2667000" y="5029200"/>
            <a:ext cx="6324600" cy="838200"/>
          </a:xfrm>
        </p:spPr>
        <p:txBody>
          <a:bodyPr>
            <a:normAutofit/>
          </a:bodyPr>
          <a:lstStyle>
            <a:lvl1pPr marL="57150" indent="0">
              <a:buFontTx/>
              <a:buNone/>
              <a:defRPr sz="1800" baseline="0">
                <a:solidFill>
                  <a:schemeClr val="accent1">
                    <a:lumMod val="75000"/>
                  </a:schemeClr>
                </a:solidFill>
              </a:defRPr>
            </a:lvl1pPr>
          </a:lstStyle>
          <a:p>
            <a:pPr lvl="0"/>
            <a:r>
              <a:rPr lang="en-US" dirty="0" smtClean="0"/>
              <a:t>Click to edit Master text styles</a:t>
            </a:r>
          </a:p>
        </p:txBody>
      </p:sp>
      <p:sp>
        <p:nvSpPr>
          <p:cNvPr id="13" name="Text Placeholder 10"/>
          <p:cNvSpPr>
            <a:spLocks noGrp="1"/>
          </p:cNvSpPr>
          <p:nvPr>
            <p:ph type="body" sz="quarter" idx="13"/>
          </p:nvPr>
        </p:nvSpPr>
        <p:spPr>
          <a:xfrm>
            <a:off x="762000" y="1066800"/>
            <a:ext cx="7620000" cy="457200"/>
          </a:xfrm>
        </p:spPr>
        <p:txBody>
          <a:bodyPr>
            <a:normAutofit/>
          </a:bodyPr>
          <a:lstStyle>
            <a:lvl1pPr algn="ctr">
              <a:buFontTx/>
              <a:buNone/>
              <a:defRPr sz="2400"/>
            </a:lvl1pPr>
          </a:lstStyle>
          <a:p>
            <a:pPr lvl="0"/>
            <a:r>
              <a:rPr lang="en-US" dirty="0" smtClean="0"/>
              <a:t>Click to edit Master text styles</a:t>
            </a:r>
          </a:p>
        </p:txBody>
      </p:sp>
      <p:sp>
        <p:nvSpPr>
          <p:cNvPr id="10" name="Footer Placeholder 2"/>
          <p:cNvSpPr>
            <a:spLocks noGrp="1"/>
          </p:cNvSpPr>
          <p:nvPr>
            <p:ph type="ftr" sz="quarter" idx="20"/>
          </p:nvPr>
        </p:nvSpPr>
        <p:spPr/>
        <p:txBody>
          <a:bodyPr/>
          <a:lstStyle>
            <a:lvl1pPr>
              <a:defRPr/>
            </a:lvl1pPr>
          </a:lstStyle>
          <a:p>
            <a:pPr>
              <a:defRPr/>
            </a:pPr>
            <a:endParaRPr lang="en-US"/>
          </a:p>
        </p:txBody>
      </p:sp>
      <p:sp>
        <p:nvSpPr>
          <p:cNvPr id="11" name="Slide Number Placeholder 3"/>
          <p:cNvSpPr>
            <a:spLocks noGrp="1"/>
          </p:cNvSpPr>
          <p:nvPr>
            <p:ph type="sldNum" sz="quarter" idx="21"/>
          </p:nvPr>
        </p:nvSpPr>
        <p:spPr/>
        <p:txBody>
          <a:bodyPr/>
          <a:lstStyle>
            <a:lvl1pPr>
              <a:defRPr/>
            </a:lvl1pPr>
          </a:lstStyle>
          <a:p>
            <a:pPr>
              <a:defRPr/>
            </a:pPr>
            <a:fld id="{33751EBF-5DA6-4E01-A1C8-2F7C487EB052}" type="slidenum">
              <a:rPr lang="en-US"/>
              <a:pPr>
                <a:defRPr/>
              </a:pPr>
              <a:t>‹#›</a:t>
            </a:fld>
            <a:endParaRPr lang="en-US" dirty="0"/>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reserve="1">
  <p:cSld name="Animated Title Slide">
    <p:spTree>
      <p:nvGrpSpPr>
        <p:cNvPr id="1" name=""/>
        <p:cNvGrpSpPr/>
        <p:nvPr/>
      </p:nvGrpSpPr>
      <p:grpSpPr>
        <a:xfrm>
          <a:off x="0" y="0"/>
          <a:ext cx="0" cy="0"/>
          <a:chOff x="0" y="0"/>
          <a:chExt cx="0" cy="0"/>
        </a:xfrm>
      </p:grpSpPr>
      <p:sp>
        <p:nvSpPr>
          <p:cNvPr id="4" name="Click_Box"/>
          <p:cNvSpPr/>
          <p:nvPr userDrawn="1"/>
        </p:nvSpPr>
        <p:spPr>
          <a:xfrm>
            <a:off x="-381000" y="-304800"/>
            <a:ext cx="10439400" cy="78486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5" name="Picture 13"/>
          <p:cNvPicPr>
            <a:picLocks noChangeAspect="1"/>
          </p:cNvPicPr>
          <p:nvPr userDrawn="1"/>
        </p:nvPicPr>
        <p:blipFill>
          <a:blip r:embed="rId2"/>
          <a:srcRect/>
          <a:stretch>
            <a:fillRect/>
          </a:stretch>
        </p:blipFill>
        <p:spPr bwMode="auto">
          <a:xfrm>
            <a:off x="-2390775" y="744538"/>
            <a:ext cx="8956675" cy="7137400"/>
          </a:xfrm>
          <a:prstGeom prst="rect">
            <a:avLst/>
          </a:prstGeom>
          <a:noFill/>
          <a:ln w="9525">
            <a:noFill/>
            <a:miter lim="800000"/>
            <a:headEnd/>
            <a:tailEnd/>
          </a:ln>
        </p:spPr>
      </p:pic>
      <p:pic>
        <p:nvPicPr>
          <p:cNvPr id="6" name="Picture 12"/>
          <p:cNvPicPr>
            <a:picLocks noChangeAspect="1"/>
          </p:cNvPicPr>
          <p:nvPr userDrawn="1"/>
        </p:nvPicPr>
        <p:blipFill>
          <a:blip r:embed="rId3"/>
          <a:srcRect/>
          <a:stretch>
            <a:fillRect/>
          </a:stretch>
        </p:blipFill>
        <p:spPr bwMode="auto">
          <a:xfrm>
            <a:off x="0" y="0"/>
            <a:ext cx="9144000" cy="2074863"/>
          </a:xfrm>
          <a:prstGeom prst="rect">
            <a:avLst/>
          </a:prstGeom>
          <a:noFill/>
          <a:ln w="9525">
            <a:noFill/>
            <a:miter lim="800000"/>
            <a:headEnd/>
            <a:tailEnd/>
          </a:ln>
        </p:spPr>
      </p:pic>
      <p:pic>
        <p:nvPicPr>
          <p:cNvPr id="7" name="Picture 10"/>
          <p:cNvPicPr>
            <a:picLocks noChangeAspect="1"/>
          </p:cNvPicPr>
          <p:nvPr userDrawn="1"/>
        </p:nvPicPr>
        <p:blipFill>
          <a:blip r:embed="rId4"/>
          <a:srcRect/>
          <a:stretch>
            <a:fillRect/>
          </a:stretch>
        </p:blipFill>
        <p:spPr bwMode="auto">
          <a:xfrm>
            <a:off x="2003425" y="-1490663"/>
            <a:ext cx="9144000" cy="6858001"/>
          </a:xfrm>
          <a:prstGeom prst="rect">
            <a:avLst/>
          </a:prstGeom>
          <a:noFill/>
          <a:ln w="9525">
            <a:noFill/>
            <a:miter lim="800000"/>
            <a:headEnd/>
            <a:tailEnd/>
          </a:ln>
        </p:spPr>
      </p:pic>
      <p:pic>
        <p:nvPicPr>
          <p:cNvPr id="8" name="Picture 9"/>
          <p:cNvPicPr>
            <a:picLocks noChangeAspect="1"/>
          </p:cNvPicPr>
          <p:nvPr userDrawn="1"/>
        </p:nvPicPr>
        <p:blipFill>
          <a:blip r:embed="rId5"/>
          <a:srcRect/>
          <a:stretch>
            <a:fillRect/>
          </a:stretch>
        </p:blipFill>
        <p:spPr bwMode="auto">
          <a:xfrm>
            <a:off x="1185863" y="-1470025"/>
            <a:ext cx="9144000" cy="6858000"/>
          </a:xfrm>
          <a:prstGeom prst="rect">
            <a:avLst/>
          </a:prstGeom>
          <a:noFill/>
          <a:ln w="9525">
            <a:noFill/>
            <a:miter lim="800000"/>
            <a:headEnd/>
            <a:tailEnd/>
          </a:ln>
        </p:spPr>
      </p:pic>
      <p:pic>
        <p:nvPicPr>
          <p:cNvPr id="9" name="Picture 18"/>
          <p:cNvPicPr>
            <a:picLocks noChangeAspect="1"/>
          </p:cNvPicPr>
          <p:nvPr userDrawn="1"/>
        </p:nvPicPr>
        <p:blipFill>
          <a:blip r:embed="rId6"/>
          <a:srcRect/>
          <a:stretch>
            <a:fillRect/>
          </a:stretch>
        </p:blipFill>
        <p:spPr bwMode="auto">
          <a:xfrm>
            <a:off x="6705600" y="304800"/>
            <a:ext cx="1941513" cy="717550"/>
          </a:xfrm>
          <a:prstGeom prst="rect">
            <a:avLst/>
          </a:prstGeom>
          <a:noFill/>
          <a:ln w="9525">
            <a:noFill/>
            <a:miter lim="800000"/>
            <a:headEnd/>
            <a:tailEnd/>
          </a:ln>
        </p:spPr>
      </p:pic>
      <p:sp>
        <p:nvSpPr>
          <p:cNvPr id="3" name="Subtitle 2"/>
          <p:cNvSpPr>
            <a:spLocks noGrp="1"/>
          </p:cNvSpPr>
          <p:nvPr>
            <p:ph type="subTitle" idx="1"/>
          </p:nvPr>
        </p:nvSpPr>
        <p:spPr>
          <a:xfrm>
            <a:off x="4800600" y="6019800"/>
            <a:ext cx="3581400" cy="1752600"/>
          </a:xfrm>
        </p:spPr>
        <p:txBody>
          <a:bodyPr>
            <a:normAutofit/>
          </a:bodyPr>
          <a:lstStyle>
            <a:lvl1pPr marL="0" indent="0" algn="l">
              <a:buNone/>
              <a:defRPr sz="1800">
                <a:solidFill>
                  <a:schemeClr val="tx1">
                    <a:lumMod val="95000"/>
                    <a:lumOff val="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2" name="Title 1"/>
          <p:cNvSpPr>
            <a:spLocks noGrp="1"/>
          </p:cNvSpPr>
          <p:nvPr>
            <p:ph type="ctrTitle"/>
          </p:nvPr>
        </p:nvSpPr>
        <p:spPr>
          <a:xfrm>
            <a:off x="4800600" y="4648200"/>
            <a:ext cx="3581400" cy="1470025"/>
          </a:xfrm>
          <a:ln>
            <a:noFill/>
          </a:ln>
        </p:spPr>
        <p:txBody>
          <a:bodyPr>
            <a:normAutofit/>
          </a:bodyPr>
          <a:lstStyle>
            <a:lvl1pPr algn="l">
              <a:defRPr sz="3200">
                <a:solidFill>
                  <a:schemeClr val="accent1">
                    <a:lumMod val="75000"/>
                  </a:schemeClr>
                </a:solidFill>
              </a:defRPr>
            </a:lvl1pPr>
          </a:lstStyle>
          <a:p>
            <a:r>
              <a:rPr lang="en-US" dirty="0" smtClean="0"/>
              <a:t>Click to edit Master title style</a:t>
            </a:r>
            <a:endParaRPr lang="en-US" dirty="0"/>
          </a:p>
        </p:txBody>
      </p:sp>
      <p:sp>
        <p:nvSpPr>
          <p:cNvPr id="10" name="Date Placeholder 3"/>
          <p:cNvSpPr>
            <a:spLocks noGrp="1"/>
          </p:cNvSpPr>
          <p:nvPr>
            <p:ph type="dt" sz="half" idx="10"/>
          </p:nvPr>
        </p:nvSpPr>
        <p:spPr/>
        <p:txBody>
          <a:bodyPr/>
          <a:lstStyle>
            <a:lvl1pPr>
              <a:defRPr/>
            </a:lvl1pPr>
          </a:lstStyle>
          <a:p>
            <a:pPr>
              <a:defRPr/>
            </a:pPr>
            <a:fld id="{D7F6900D-AB8D-45C8-99EE-13C064D2C6BB}" type="datetime1">
              <a:rPr lang="en-US"/>
              <a:pPr>
                <a:defRPr/>
              </a:pPr>
              <a:t>1/6/2011</a:t>
            </a:fld>
            <a:endParaRPr lang="en-US"/>
          </a:p>
        </p:txBody>
      </p:sp>
      <p:sp>
        <p:nvSpPr>
          <p:cNvPr id="11" name="Footer Placeholder 4"/>
          <p:cNvSpPr>
            <a:spLocks noGrp="1"/>
          </p:cNvSpPr>
          <p:nvPr>
            <p:ph type="ftr" sz="quarter" idx="11"/>
          </p:nvPr>
        </p:nvSpPr>
        <p:spPr/>
        <p:txBody>
          <a:bodyPr/>
          <a:lstStyle>
            <a:lvl1pPr>
              <a:defRPr/>
            </a:lvl1pPr>
          </a:lstStyle>
          <a:p>
            <a:pPr>
              <a:defRPr/>
            </a:pPr>
            <a:endParaRPr lang="en-US"/>
          </a:p>
        </p:txBody>
      </p:sp>
      <p:sp>
        <p:nvSpPr>
          <p:cNvPr id="12" name="Slide Number Placeholder 5"/>
          <p:cNvSpPr>
            <a:spLocks noGrp="1"/>
          </p:cNvSpPr>
          <p:nvPr>
            <p:ph type="sldNum" sz="quarter" idx="12"/>
          </p:nvPr>
        </p:nvSpPr>
        <p:spPr/>
        <p:txBody>
          <a:bodyPr/>
          <a:lstStyle>
            <a:lvl1pPr>
              <a:defRPr/>
            </a:lvl1pPr>
          </a:lstStyle>
          <a:p>
            <a:pPr>
              <a:defRPr/>
            </a:pPr>
            <a:fld id="{216A3B1D-EC8A-4FC2-A87E-05D2C4CA73A0}"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Static 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05400" y="1752600"/>
            <a:ext cx="3581400" cy="1470025"/>
          </a:xfrm>
        </p:spPr>
        <p:txBody>
          <a:bodyPr>
            <a:normAutofit/>
          </a:bodyPr>
          <a:lstStyle>
            <a:lvl1pPr algn="r">
              <a:defRPr sz="3200">
                <a:solidFill>
                  <a:schemeClr val="accent1">
                    <a:lumMod val="75000"/>
                  </a:schemeClr>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5105400" y="3124200"/>
            <a:ext cx="3581400" cy="1752600"/>
          </a:xfrm>
        </p:spPr>
        <p:txBody>
          <a:bodyPr>
            <a:normAutofit/>
          </a:bodyPr>
          <a:lstStyle>
            <a:lvl1pPr marL="0" indent="0" algn="r">
              <a:buNone/>
              <a:defRPr sz="1800">
                <a:solidFill>
                  <a:schemeClr val="accent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pPr>
              <a:defRPr/>
            </a:pPr>
            <a:fld id="{C05EBABB-3C94-41D0-8C67-CE4BBF0EA6C3}" type="datetime1">
              <a:rPr lang="en-US"/>
              <a:pPr>
                <a:defRPr/>
              </a:pPr>
              <a:t>1/6/2011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4AC7373-6F49-4A34-8D05-25EE040559A0}" type="slidenum">
              <a:rPr lang="en-US"/>
              <a:pPr>
                <a:defRPr/>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obj" preserve="1">
  <p:cSld name="Animated Title and Content">
    <p:spTree>
      <p:nvGrpSpPr>
        <p:cNvPr id="1" name=""/>
        <p:cNvGrpSpPr/>
        <p:nvPr/>
      </p:nvGrpSpPr>
      <p:grpSpPr>
        <a:xfrm>
          <a:off x="0" y="0"/>
          <a:ext cx="0" cy="0"/>
          <a:chOff x="0" y="0"/>
          <a:chExt cx="0" cy="0"/>
        </a:xfrm>
      </p:grpSpPr>
      <p:pic>
        <p:nvPicPr>
          <p:cNvPr id="4" name="Picture 12"/>
          <p:cNvPicPr>
            <a:picLocks noChangeAspect="1"/>
          </p:cNvPicPr>
          <p:nvPr userDrawn="1"/>
        </p:nvPicPr>
        <p:blipFill>
          <a:blip r:embed="rId2"/>
          <a:srcRect/>
          <a:stretch>
            <a:fillRect/>
          </a:stretch>
        </p:blipFill>
        <p:spPr bwMode="auto">
          <a:xfrm>
            <a:off x="-2390775" y="744538"/>
            <a:ext cx="8956675" cy="7137400"/>
          </a:xfrm>
          <a:prstGeom prst="rect">
            <a:avLst/>
          </a:prstGeom>
          <a:noFill/>
          <a:ln w="9525">
            <a:noFill/>
            <a:miter lim="800000"/>
            <a:headEnd/>
            <a:tailEnd/>
          </a:ln>
        </p:spPr>
      </p:pic>
      <p:pic>
        <p:nvPicPr>
          <p:cNvPr id="5" name="Picture 20"/>
          <p:cNvPicPr>
            <a:picLocks noChangeAspect="1"/>
          </p:cNvPicPr>
          <p:nvPr userDrawn="1"/>
        </p:nvPicPr>
        <p:blipFill>
          <a:blip r:embed="rId3"/>
          <a:srcRect/>
          <a:stretch>
            <a:fillRect/>
          </a:stretch>
        </p:blipFill>
        <p:spPr bwMode="auto">
          <a:xfrm>
            <a:off x="0" y="0"/>
            <a:ext cx="9144000" cy="2074863"/>
          </a:xfrm>
          <a:prstGeom prst="rect">
            <a:avLst/>
          </a:prstGeom>
          <a:noFill/>
          <a:ln w="9525">
            <a:noFill/>
            <a:miter lim="800000"/>
            <a:headEnd/>
            <a:tailEnd/>
          </a:ln>
        </p:spPr>
      </p:pic>
      <p:pic>
        <p:nvPicPr>
          <p:cNvPr id="6" name="Picture 9" hidden="1"/>
          <p:cNvPicPr>
            <a:picLocks noChangeAspect="1"/>
          </p:cNvPicPr>
          <p:nvPr userDrawn="1"/>
        </p:nvPicPr>
        <p:blipFill>
          <a:blip r:embed="rId4"/>
          <a:srcRect/>
          <a:stretch>
            <a:fillRect/>
          </a:stretch>
        </p:blipFill>
        <p:spPr bwMode="auto">
          <a:xfrm>
            <a:off x="0" y="0"/>
            <a:ext cx="9144000" cy="6858000"/>
          </a:xfrm>
          <a:prstGeom prst="rect">
            <a:avLst/>
          </a:prstGeom>
          <a:noFill/>
          <a:ln w="9525">
            <a:noFill/>
            <a:miter lim="800000"/>
            <a:headEnd/>
            <a:tailEnd/>
          </a:ln>
        </p:spPr>
      </p:pic>
      <p:pic>
        <p:nvPicPr>
          <p:cNvPr id="7" name="Picture 16"/>
          <p:cNvPicPr>
            <a:picLocks noChangeAspect="1"/>
          </p:cNvPicPr>
          <p:nvPr userDrawn="1"/>
        </p:nvPicPr>
        <p:blipFill>
          <a:blip r:embed="rId5"/>
          <a:srcRect/>
          <a:stretch>
            <a:fillRect/>
          </a:stretch>
        </p:blipFill>
        <p:spPr bwMode="auto">
          <a:xfrm>
            <a:off x="1970088" y="-1501775"/>
            <a:ext cx="9144000" cy="6858000"/>
          </a:xfrm>
          <a:prstGeom prst="rect">
            <a:avLst/>
          </a:prstGeom>
          <a:noFill/>
          <a:ln w="9525">
            <a:noFill/>
            <a:miter lim="800000"/>
            <a:headEnd/>
            <a:tailEnd/>
          </a:ln>
        </p:spPr>
      </p:pic>
      <p:pic>
        <p:nvPicPr>
          <p:cNvPr id="8" name="Picture 10"/>
          <p:cNvPicPr>
            <a:picLocks noChangeAspect="1"/>
          </p:cNvPicPr>
          <p:nvPr userDrawn="1"/>
        </p:nvPicPr>
        <p:blipFill>
          <a:blip r:embed="rId6"/>
          <a:srcRect/>
          <a:stretch>
            <a:fillRect/>
          </a:stretch>
        </p:blipFill>
        <p:spPr bwMode="auto">
          <a:xfrm>
            <a:off x="685800" y="-304800"/>
            <a:ext cx="9144000" cy="6858000"/>
          </a:xfrm>
          <a:prstGeom prst="rect">
            <a:avLst/>
          </a:prstGeom>
          <a:noFill/>
          <a:ln w="9525">
            <a:noFill/>
            <a:miter lim="800000"/>
            <a:headEnd/>
            <a:tailEnd/>
          </a:ln>
        </p:spPr>
      </p:pic>
      <p:pic>
        <p:nvPicPr>
          <p:cNvPr id="9" name="Picture 24"/>
          <p:cNvPicPr>
            <a:picLocks noChangeAspect="1"/>
          </p:cNvPicPr>
          <p:nvPr userDrawn="1"/>
        </p:nvPicPr>
        <p:blipFill>
          <a:blip r:embed="rId7"/>
          <a:srcRect/>
          <a:stretch>
            <a:fillRect/>
          </a:stretch>
        </p:blipFill>
        <p:spPr bwMode="auto">
          <a:xfrm>
            <a:off x="7162800" y="5410200"/>
            <a:ext cx="1633538" cy="603250"/>
          </a:xfrm>
          <a:prstGeom prst="rect">
            <a:avLst/>
          </a:prstGeom>
          <a:noFill/>
          <a:ln w="9525">
            <a:noFill/>
            <a:miter lim="800000"/>
            <a:headEnd/>
            <a:tailEnd/>
          </a:ln>
        </p:spPr>
      </p:pic>
      <p:sp>
        <p:nvSpPr>
          <p:cNvPr id="3" name="Content Placeholder 2"/>
          <p:cNvSpPr>
            <a:spLocks noGrp="1"/>
          </p:cNvSpPr>
          <p:nvPr>
            <p:ph idx="1"/>
          </p:nvPr>
        </p:nvSpPr>
        <p:spPr>
          <a:xfrm>
            <a:off x="1143000" y="1189037"/>
            <a:ext cx="7620000" cy="5135563"/>
          </a:xfrm>
        </p:spPr>
        <p:txBody>
          <a:bodyPr/>
          <a:lstStyle>
            <a:lvl1pPr>
              <a:defRPr>
                <a:solidFill>
                  <a:schemeClr val="accent2">
                    <a:lumMod val="75000"/>
                  </a:schemeClr>
                </a:solidFill>
              </a:defRPr>
            </a:lvl1pPr>
            <a:lvl2pPr>
              <a:defRPr>
                <a:solidFill>
                  <a:schemeClr val="accent2">
                    <a:lumMod val="75000"/>
                  </a:schemeClr>
                </a:solidFill>
              </a:defRPr>
            </a:lvl2pPr>
            <a:lvl3pPr>
              <a:defRPr>
                <a:solidFill>
                  <a:schemeClr val="accent2">
                    <a:lumMod val="75000"/>
                  </a:schemeClr>
                </a:solidFill>
              </a:defRPr>
            </a:lvl3pPr>
            <a:lvl4pPr>
              <a:defRPr>
                <a:solidFill>
                  <a:schemeClr val="accent2">
                    <a:lumMod val="75000"/>
                  </a:schemeClr>
                </a:solidFill>
              </a:defRPr>
            </a:lvl4pPr>
            <a:lvl5pPr>
              <a:defRPr>
                <a:solidFill>
                  <a:schemeClr val="accent2">
                    <a:lumMod val="7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1143000" y="473075"/>
            <a:ext cx="7620000" cy="715962"/>
          </a:xfrm>
        </p:spPr>
        <p:txBody>
          <a:bodyPr>
            <a:normAutofit/>
          </a:bodyPr>
          <a:lstStyle>
            <a:lvl1pPr algn="l">
              <a:defRPr sz="3600">
                <a:solidFill>
                  <a:schemeClr val="accent1">
                    <a:lumMod val="75000"/>
                  </a:schemeClr>
                </a:solidFill>
              </a:defRPr>
            </a:lvl1pPr>
          </a:lstStyle>
          <a:p>
            <a:r>
              <a:rPr lang="en-US" dirty="0" smtClean="0"/>
              <a:t>Click to edit Master title style</a:t>
            </a:r>
            <a:endParaRPr lang="en-US" dirty="0"/>
          </a:p>
        </p:txBody>
      </p:sp>
      <p:sp>
        <p:nvSpPr>
          <p:cNvPr id="10" name="Date Placeholder 3"/>
          <p:cNvSpPr>
            <a:spLocks noGrp="1"/>
          </p:cNvSpPr>
          <p:nvPr>
            <p:ph type="dt" sz="half" idx="10"/>
          </p:nvPr>
        </p:nvSpPr>
        <p:spPr/>
        <p:txBody>
          <a:bodyPr/>
          <a:lstStyle>
            <a:lvl1pPr>
              <a:defRPr/>
            </a:lvl1pPr>
          </a:lstStyle>
          <a:p>
            <a:pPr>
              <a:defRPr/>
            </a:pPr>
            <a:fld id="{0A0E2671-C79D-4CD2-85C0-767825D1F89B}" type="datetime1">
              <a:rPr lang="en-US"/>
              <a:pPr>
                <a:defRPr/>
              </a:pPr>
              <a:t>1/6/2011</a:t>
            </a:fld>
            <a:endParaRPr lang="en-US"/>
          </a:p>
        </p:txBody>
      </p:sp>
      <p:sp>
        <p:nvSpPr>
          <p:cNvPr id="11" name="Footer Placeholder 4"/>
          <p:cNvSpPr>
            <a:spLocks noGrp="1"/>
          </p:cNvSpPr>
          <p:nvPr>
            <p:ph type="ftr" sz="quarter" idx="11"/>
          </p:nvPr>
        </p:nvSpPr>
        <p:spPr/>
        <p:txBody>
          <a:bodyPr/>
          <a:lstStyle>
            <a:lvl1pPr>
              <a:defRPr/>
            </a:lvl1pPr>
          </a:lstStyle>
          <a:p>
            <a:pPr>
              <a:defRPr/>
            </a:pPr>
            <a:endParaRPr lang="en-US"/>
          </a:p>
        </p:txBody>
      </p:sp>
      <p:sp>
        <p:nvSpPr>
          <p:cNvPr id="12" name="Slide Number Placeholder 5"/>
          <p:cNvSpPr>
            <a:spLocks noGrp="1"/>
          </p:cNvSpPr>
          <p:nvPr>
            <p:ph type="sldNum" sz="quarter" idx="12"/>
          </p:nvPr>
        </p:nvSpPr>
        <p:spPr/>
        <p:txBody>
          <a:bodyPr/>
          <a:lstStyle>
            <a:lvl1pPr>
              <a:defRPr/>
            </a:lvl1pPr>
          </a:lstStyle>
          <a:p>
            <a:pPr>
              <a:defRPr/>
            </a:pPr>
            <a:fld id="{AE0EC143-74C2-4839-A4C6-F51928003412}" type="slidenum">
              <a:rPr lang="en-US"/>
              <a:pPr>
                <a:defRPr/>
              </a:pPr>
              <a:t>‹#›</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0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9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Static Title and Content">
    <p:spTree>
      <p:nvGrpSpPr>
        <p:cNvPr id="1" name=""/>
        <p:cNvGrpSpPr/>
        <p:nvPr/>
      </p:nvGrpSpPr>
      <p:grpSpPr>
        <a:xfrm>
          <a:off x="0" y="0"/>
          <a:ext cx="0" cy="0"/>
          <a:chOff x="0" y="0"/>
          <a:chExt cx="0" cy="0"/>
        </a:xfrm>
      </p:grpSpPr>
      <p:pic>
        <p:nvPicPr>
          <p:cNvPr id="4" name="Picture 9" hidden="1"/>
          <p:cNvPicPr>
            <a:picLocks noChangeAspect="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p:txBody>
          <a:bodyPr>
            <a:normAutofit/>
          </a:bodyPr>
          <a:lstStyle>
            <a:lvl1pPr algn="l">
              <a:defRPr sz="360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51F48E1B-571A-4F57-9AA7-A5D6140EE7B4}" type="datetime1">
              <a:rPr lang="en-US"/>
              <a:pPr>
                <a:defRPr/>
              </a:pPr>
              <a:t>1/6/2011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5A02DAD-CA87-4988-A69F-D6095C5626F9}" type="slidenum">
              <a:rPr lang="en-US"/>
              <a:pPr>
                <a:defRPr/>
              </a:pPr>
              <a:t>‹#›</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9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Static 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05400" y="1752600"/>
            <a:ext cx="3581400" cy="1470025"/>
          </a:xfrm>
        </p:spPr>
        <p:txBody>
          <a:bodyPr>
            <a:normAutofit/>
          </a:bodyPr>
          <a:lstStyle>
            <a:lvl1pPr algn="r">
              <a:defRPr sz="3200">
                <a:solidFill>
                  <a:schemeClr val="accent1">
                    <a:lumMod val="75000"/>
                  </a:schemeClr>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5105400" y="3124200"/>
            <a:ext cx="3581400" cy="1752600"/>
          </a:xfrm>
        </p:spPr>
        <p:txBody>
          <a:bodyPr>
            <a:normAutofit/>
          </a:bodyPr>
          <a:lstStyle>
            <a:lvl1pPr marL="0" indent="0" algn="r">
              <a:buNone/>
              <a:defRPr sz="1800">
                <a:solidFill>
                  <a:schemeClr val="accent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pPr>
              <a:defRPr/>
            </a:pPr>
            <a:fld id="{6FCA4500-F87F-4270-B0AD-78B8C3A900BB}" type="datetime1">
              <a:rPr lang="en-US"/>
              <a:pPr>
                <a:defRPr/>
              </a:pPr>
              <a:t>1/6/2011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53E5D73-6254-460A-BE5E-8A15764B86D2}" type="slidenum">
              <a:rPr lang="en-US"/>
              <a:pPr>
                <a:defRPr/>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8200" y="17526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838200" y="252413"/>
            <a:ext cx="7772400" cy="1500187"/>
          </a:xfrm>
        </p:spPr>
        <p:txBody>
          <a:bodyPr anchor="b"/>
          <a:lstStyle>
            <a:lvl1pPr marL="0" indent="0">
              <a:buNone/>
              <a:defRPr sz="2000">
                <a:solidFill>
                  <a:schemeClr val="accent1">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254DBD1E-3D52-4100-88CF-223D6B8A1154}" type="datetime1">
              <a:rPr lang="en-US"/>
              <a:pPr>
                <a:defRPr/>
              </a:pPr>
              <a:t>1/6/2011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0A1A193-F81D-45CA-AEDF-3C4A6ACA8312}" type="slidenum">
              <a:rPr lang="en-US"/>
              <a:pPr>
                <a:defRPr/>
              </a:pPr>
              <a:t>‹#›</a:t>
            </a:fld>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62000" y="1646237"/>
            <a:ext cx="3581400" cy="498316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800600" y="1143000"/>
            <a:ext cx="3581400" cy="498316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9C1E7AAE-BCB8-4CF9-AFCE-270D30662F85}" type="datetime1">
              <a:rPr lang="en-US"/>
              <a:pPr>
                <a:defRPr/>
              </a:pPr>
              <a:t>1/6/2011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16170E0-4D17-4531-ADE8-31AACE279248}" type="slidenum">
              <a:rPr lang="en-US"/>
              <a:pPr>
                <a:defRPr/>
              </a:pPr>
              <a:t>‹#›</a:t>
            </a:fld>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62000" y="76200"/>
            <a:ext cx="7620000" cy="715962"/>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65175" y="990600"/>
            <a:ext cx="3654425" cy="639762"/>
          </a:xfrm>
        </p:spPr>
        <p:txBody>
          <a:bodyPr anchor="b">
            <a:normAutofit/>
          </a:bodyPr>
          <a:lstStyle>
            <a:lvl1pPr marL="0" indent="0">
              <a:buNone/>
              <a:defRPr sz="20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762000" y="1951037"/>
            <a:ext cx="3654425" cy="4525963"/>
          </a:xfrm>
        </p:spPr>
        <p:txBody>
          <a:bodyPr>
            <a:normAutofit/>
          </a:bodyPr>
          <a:lstStyle>
            <a:lvl1pPr>
              <a:defRPr sz="1800">
                <a:solidFill>
                  <a:schemeClr val="tx2">
                    <a:lumMod val="50000"/>
                  </a:schemeClr>
                </a:solidFill>
              </a:defRPr>
            </a:lvl1pPr>
            <a:lvl2pPr>
              <a:defRPr sz="1800">
                <a:solidFill>
                  <a:schemeClr val="tx2">
                    <a:lumMod val="50000"/>
                  </a:schemeClr>
                </a:solidFill>
              </a:defRPr>
            </a:lvl2pPr>
            <a:lvl3pPr>
              <a:defRPr sz="1800">
                <a:solidFill>
                  <a:schemeClr val="tx2">
                    <a:lumMod val="50000"/>
                  </a:schemeClr>
                </a:solidFill>
              </a:defRPr>
            </a:lvl3pPr>
            <a:lvl4pPr>
              <a:defRPr sz="1800">
                <a:solidFill>
                  <a:schemeClr val="tx2">
                    <a:lumMod val="50000"/>
                  </a:schemeClr>
                </a:solidFill>
              </a:defRPr>
            </a:lvl4pPr>
            <a:lvl5pPr>
              <a:defRPr sz="1800">
                <a:solidFill>
                  <a:schemeClr val="tx2">
                    <a:lumMod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727575" y="990600"/>
            <a:ext cx="3654426" cy="639762"/>
          </a:xfrm>
        </p:spPr>
        <p:txBody>
          <a:bodyPr anchor="b">
            <a:noAutofit/>
          </a:bodyPr>
          <a:lstStyle>
            <a:lvl1pPr marL="0" indent="0">
              <a:buNone/>
              <a:defRPr sz="20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724400" y="1951037"/>
            <a:ext cx="3654426" cy="4525963"/>
          </a:xfrm>
        </p:spPr>
        <p:txBody>
          <a:bodyPr>
            <a:normAutofit/>
          </a:bodyPr>
          <a:lstStyle>
            <a:lvl1pPr>
              <a:defRPr sz="1800">
                <a:solidFill>
                  <a:schemeClr val="tx2">
                    <a:lumMod val="50000"/>
                  </a:schemeClr>
                </a:solidFill>
              </a:defRPr>
            </a:lvl1pPr>
            <a:lvl2pPr>
              <a:defRPr sz="1800">
                <a:solidFill>
                  <a:schemeClr val="tx2">
                    <a:lumMod val="50000"/>
                  </a:schemeClr>
                </a:solidFill>
              </a:defRPr>
            </a:lvl2pPr>
            <a:lvl3pPr>
              <a:defRPr sz="1800">
                <a:solidFill>
                  <a:schemeClr val="tx2">
                    <a:lumMod val="50000"/>
                  </a:schemeClr>
                </a:solidFill>
              </a:defRPr>
            </a:lvl3pPr>
            <a:lvl4pPr>
              <a:defRPr sz="1800">
                <a:solidFill>
                  <a:schemeClr val="tx2">
                    <a:lumMod val="50000"/>
                  </a:schemeClr>
                </a:solidFill>
              </a:defRPr>
            </a:lvl4pPr>
            <a:lvl5pPr>
              <a:defRPr sz="1800">
                <a:solidFill>
                  <a:schemeClr val="tx2">
                    <a:lumMod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0B5444C9-6DC4-46E8-B510-8AB7283D71FC}" type="datetime1">
              <a:rPr lang="en-US"/>
              <a:pPr>
                <a:defRPr/>
              </a:pPr>
              <a:t>1/6/2011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27376507-856E-42BC-905A-9276BFB13192}" type="slidenum">
              <a:rPr lang="en-US"/>
              <a:pPr>
                <a:defRPr/>
              </a:pPr>
              <a:t>‹#›</a:t>
            </a:fld>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5"/>
          <p:cNvPicPr>
            <a:picLocks noChangeAspect="1"/>
          </p:cNvPicPr>
          <p:nvPr userDrawn="1"/>
        </p:nvPicPr>
        <p:blipFill>
          <a:blip r:embed="rId2"/>
          <a:srcRect/>
          <a:stretch>
            <a:fillRect/>
          </a:stretch>
        </p:blipFill>
        <p:spPr bwMode="auto">
          <a:xfrm>
            <a:off x="-838200" y="2514600"/>
            <a:ext cx="5486400" cy="4114800"/>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4" name="Date Placeholder 2"/>
          <p:cNvSpPr>
            <a:spLocks noGrp="1"/>
          </p:cNvSpPr>
          <p:nvPr>
            <p:ph type="dt" sz="half" idx="10"/>
          </p:nvPr>
        </p:nvSpPr>
        <p:spPr/>
        <p:txBody>
          <a:bodyPr/>
          <a:lstStyle>
            <a:lvl1pPr>
              <a:defRPr/>
            </a:lvl1pPr>
          </a:lstStyle>
          <a:p>
            <a:pPr>
              <a:defRPr/>
            </a:pPr>
            <a:fld id="{EC38F5AC-1AC1-4F45-82E8-8943E12E31B1}" type="datetime1">
              <a:rPr lang="en-US"/>
              <a:pPr>
                <a:defRPr/>
              </a:pPr>
              <a:t>1/6/2011</a:t>
            </a:fld>
            <a:endParaRPr lang="en-US"/>
          </a:p>
        </p:txBody>
      </p:sp>
      <p:sp>
        <p:nvSpPr>
          <p:cNvPr id="5" name="Footer Placeholder 3"/>
          <p:cNvSpPr>
            <a:spLocks noGrp="1"/>
          </p:cNvSpPr>
          <p:nvPr>
            <p:ph type="ftr" sz="quarter" idx="11"/>
          </p:nvPr>
        </p:nvSpPr>
        <p:spPr/>
        <p:txBody>
          <a:bodyPr/>
          <a:lstStyle>
            <a:lvl1pPr>
              <a:defRPr/>
            </a:lvl1pPr>
          </a:lstStyle>
          <a:p>
            <a:pPr>
              <a:defRPr/>
            </a:pPr>
            <a:endParaRPr lang="en-US"/>
          </a:p>
        </p:txBody>
      </p:sp>
      <p:sp>
        <p:nvSpPr>
          <p:cNvPr id="6" name="Slide Number Placeholder 4"/>
          <p:cNvSpPr>
            <a:spLocks noGrp="1"/>
          </p:cNvSpPr>
          <p:nvPr>
            <p:ph type="sldNum" sz="quarter" idx="12"/>
          </p:nvPr>
        </p:nvSpPr>
        <p:spPr/>
        <p:txBody>
          <a:bodyPr/>
          <a:lstStyle>
            <a:lvl1pPr>
              <a:defRPr/>
            </a:lvl1pPr>
          </a:lstStyle>
          <a:p>
            <a:pPr>
              <a:defRPr/>
            </a:pPr>
            <a:fld id="{173EA8F2-AAED-4D00-AEF3-6AD601110EFB}"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F52AFE1-5267-4C62-823C-CE796109A14F}" type="datetime1">
              <a:rPr lang="en-US"/>
              <a:pPr>
                <a:defRPr/>
              </a:pPr>
              <a:t>1/6/2011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58D780DB-54FB-4FA4-B4CC-CCEEC28FFA76}" type="slidenum">
              <a:rPr lang="en-US"/>
              <a:pPr>
                <a:defRPr/>
              </a:pPr>
              <a:t>‹#›</a:t>
            </a:fld>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77887"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normAutofit/>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877887"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C45B6CF6-05CF-442A-8A3D-829CB16C96E6}" type="datetime1">
              <a:rPr lang="en-US"/>
              <a:pPr>
                <a:defRPr/>
              </a:pPr>
              <a:t>1/6/2011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D43B8B0-A0EA-44C0-BFFB-E00AB8EEA3CE}" type="slidenum">
              <a:rPr lang="en-US"/>
              <a:pPr>
                <a:defRPr/>
              </a:pPr>
              <a:t>‹#›</a:t>
            </a:fld>
            <a:endParaRPr 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2286000" cy="1143000"/>
          </a:xfrm>
        </p:spPr>
        <p:txBody>
          <a:bodyPr/>
          <a:lstStyle>
            <a:lvl1pPr algn="r">
              <a:defRPr sz="2000" b="1"/>
            </a:lvl1pPr>
          </a:lstStyle>
          <a:p>
            <a:r>
              <a:rPr lang="en-US" dirty="0" smtClean="0"/>
              <a:t>Click to edit Master title style</a:t>
            </a:r>
            <a:endParaRPr lang="en-US" dirty="0"/>
          </a:p>
        </p:txBody>
      </p:sp>
      <p:sp>
        <p:nvSpPr>
          <p:cNvPr id="3" name="Picture Placeholder 2"/>
          <p:cNvSpPr>
            <a:spLocks noGrp="1"/>
          </p:cNvSpPr>
          <p:nvPr>
            <p:ph type="pic" idx="1"/>
          </p:nvPr>
        </p:nvSpPr>
        <p:spPr>
          <a:xfrm>
            <a:off x="2962870" y="304801"/>
            <a:ext cx="5892815" cy="43434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85800" y="1524000"/>
            <a:ext cx="2286000" cy="1600200"/>
          </a:xfrm>
        </p:spPr>
        <p:txBody>
          <a:bodyPr/>
          <a:lstStyle>
            <a:lvl1pPr marL="0" indent="0" algn="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CC99CA2-1B2A-4480-BC8D-B2FC526EFE3F}" type="datetime1">
              <a:rPr lang="en-US"/>
              <a:pPr>
                <a:defRPr/>
              </a:pPr>
              <a:t>1/6/2011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661035C-41AF-43D6-8B14-54224F578EE1}" type="slidenum">
              <a:rPr lang="en-US"/>
              <a:pPr>
                <a:defRPr/>
              </a:pPr>
              <a:t>‹#›</a:t>
            </a:fld>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722384C-92EA-4D2E-8D86-25B385C95794}" type="datetime1">
              <a:rPr lang="en-US"/>
              <a:pPr>
                <a:defRPr/>
              </a:pPr>
              <a:t>1/6/2011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B3D78DA-4994-4CB9-879E-B8E6671DB0B1}" type="slidenum">
              <a:rPr lang="en-US"/>
              <a:pPr>
                <a:defRPr/>
              </a:pPr>
              <a:t>‹#›</a:t>
            </a:fld>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1C2E886-47F0-4502-B47D-D664D383A265}" type="datetime1">
              <a:rPr lang="en-US"/>
              <a:pPr>
                <a:defRPr/>
              </a:pPr>
              <a:t>1/6/2011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BA2B74F-8FA1-4935-91AD-3F9191AE2996}" type="slidenum">
              <a:rPr lang="en-US"/>
              <a:pPr>
                <a:defRPr/>
              </a:pPr>
              <a:t>‹#›</a:t>
            </a:fld>
            <a:endParaRPr 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14400" y="1371601"/>
            <a:ext cx="3505200" cy="3810000"/>
          </a:xfrm>
        </p:spPr>
        <p:txBody>
          <a:bodyPr>
            <a:normAutofit/>
          </a:bodyPr>
          <a:lstStyle>
            <a:lvl1pPr marL="0" indent="0">
              <a:buFontTx/>
              <a:buNone/>
              <a:defRPr sz="1200" b="0">
                <a:solidFill>
                  <a:schemeClr val="bg1"/>
                </a:solidFill>
              </a:defRPr>
            </a:lvl1pPr>
            <a:lvl2pPr marL="1828800" indent="-1828800">
              <a:buFontTx/>
              <a:buNone/>
              <a:defRPr sz="1200">
                <a:solidFill>
                  <a:schemeClr val="bg1"/>
                </a:solidFill>
              </a:defRPr>
            </a:lvl2pPr>
            <a:lvl3pPr marL="1828800" indent="-1828800">
              <a:buFontTx/>
              <a:buNone/>
              <a:defRPr sz="1200">
                <a:solidFill>
                  <a:schemeClr val="bg1"/>
                </a:solidFill>
              </a:defRPr>
            </a:lvl3pPr>
            <a:lvl4pPr marL="1828800" indent="-1828800">
              <a:buFontTx/>
              <a:buNone/>
              <a:defRPr sz="1200">
                <a:solidFill>
                  <a:schemeClr val="bg1"/>
                </a:solidFill>
              </a:defRPr>
            </a:lvl4pPr>
            <a:lvl5pPr marL="1828800" indent="-1828800">
              <a:buFontTx/>
              <a:buNone/>
              <a:defRPr sz="1200">
                <a:solidFill>
                  <a:schemeClr val="bg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5029200" y="1371601"/>
            <a:ext cx="3429000" cy="3810000"/>
          </a:xfrm>
        </p:spPr>
        <p:txBody>
          <a:bodyPr>
            <a:normAutofit/>
          </a:bodyPr>
          <a:lstStyle>
            <a:lvl1pPr marL="0" indent="0">
              <a:buFontTx/>
              <a:buNone/>
              <a:defRPr sz="1200" b="0">
                <a:solidFill>
                  <a:schemeClr val="bg1"/>
                </a:solidFill>
              </a:defRPr>
            </a:lvl1pPr>
            <a:lvl2pPr marL="0" indent="0">
              <a:buFontTx/>
              <a:buNone/>
              <a:defRPr sz="1200">
                <a:solidFill>
                  <a:schemeClr val="bg1"/>
                </a:solidFill>
              </a:defRPr>
            </a:lvl2pPr>
            <a:lvl3pPr marL="0" indent="0">
              <a:buFontTx/>
              <a:buNone/>
              <a:defRPr sz="1200">
                <a:solidFill>
                  <a:schemeClr val="bg1"/>
                </a:solidFill>
              </a:defRPr>
            </a:lvl3pPr>
            <a:lvl4pPr marL="0" indent="0">
              <a:buFontTx/>
              <a:buNone/>
              <a:defRPr sz="1200">
                <a:solidFill>
                  <a:schemeClr val="bg1"/>
                </a:solidFill>
              </a:defRPr>
            </a:lvl4pPr>
            <a:lvl5pPr marL="0" indent="0">
              <a:buFontTx/>
              <a:buNone/>
              <a:defRPr sz="1200">
                <a:solidFill>
                  <a:schemeClr val="bg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itle 11"/>
          <p:cNvSpPr>
            <a:spLocks noGrp="1"/>
          </p:cNvSpPr>
          <p:nvPr>
            <p:ph type="title"/>
          </p:nvPr>
        </p:nvSpPr>
        <p:spPr>
          <a:xfrm>
            <a:off x="990600" y="152400"/>
            <a:ext cx="7620000" cy="715962"/>
          </a:xfrm>
        </p:spPr>
        <p:txBody>
          <a:bodyPr/>
          <a:lstStyle/>
          <a:p>
            <a:r>
              <a:rPr lang="en-US" dirty="0" smtClean="0"/>
              <a:t>Click to edit Master title style</a:t>
            </a:r>
            <a:endParaRPr lang="en-US" dirty="0"/>
          </a:p>
        </p:txBody>
      </p:sp>
      <p:sp>
        <p:nvSpPr>
          <p:cNvPr id="5" name="Slide Number Placeholder 8"/>
          <p:cNvSpPr>
            <a:spLocks noGrp="1"/>
          </p:cNvSpPr>
          <p:nvPr>
            <p:ph type="sldNum" sz="quarter" idx="10"/>
          </p:nvPr>
        </p:nvSpPr>
        <p:spPr/>
        <p:txBody>
          <a:bodyPr/>
          <a:lstStyle>
            <a:lvl1pPr>
              <a:defRPr/>
            </a:lvl1pPr>
          </a:lstStyle>
          <a:p>
            <a:pPr>
              <a:defRPr/>
            </a:pPr>
            <a:fld id="{F96ABE00-77BC-41F8-9139-053BB98D325C}" type="slidenum">
              <a:rPr lang="en-US"/>
              <a:pPr>
                <a:defRPr/>
              </a:pPr>
              <a:t>‹#›</a:t>
            </a:fld>
            <a:endParaRPr lang="en-US" dirty="0"/>
          </a:p>
        </p:txBody>
      </p:sp>
      <p:sp>
        <p:nvSpPr>
          <p:cNvPr id="6" name="Footer Placeholder 9"/>
          <p:cNvSpPr>
            <a:spLocks noGrp="1"/>
          </p:cNvSpPr>
          <p:nvPr>
            <p:ph type="ftr" sz="quarter" idx="11"/>
          </p:nvPr>
        </p:nvSpPr>
        <p:spPr/>
        <p:txBody>
          <a:bodyPr/>
          <a:lstStyle>
            <a:lvl1pPr>
              <a:defRPr/>
            </a:lvl1pPr>
          </a:lstStyle>
          <a:p>
            <a:pPr>
              <a:defRPr/>
            </a:pPr>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Animated Title and Content">
    <p:spTree>
      <p:nvGrpSpPr>
        <p:cNvPr id="1" name=""/>
        <p:cNvGrpSpPr/>
        <p:nvPr/>
      </p:nvGrpSpPr>
      <p:grpSpPr>
        <a:xfrm>
          <a:off x="0" y="0"/>
          <a:ext cx="0" cy="0"/>
          <a:chOff x="0" y="0"/>
          <a:chExt cx="0" cy="0"/>
        </a:xfrm>
      </p:grpSpPr>
      <p:pic>
        <p:nvPicPr>
          <p:cNvPr id="4" name="Shape">
            <a:hlinkClick r:id="" action="ppaction://media"/>
          </p:cNvPr>
          <p:cNvPicPr>
            <a:picLocks noRot="1" noChangeAspect="1"/>
          </p:cNvPicPr>
          <p:nvPr userDrawn="1">
            <a:videoFile r:link="rId1"/>
          </p:nvPr>
        </p:nvPicPr>
        <p:blipFill>
          <a:blip r:embed="rId3"/>
          <a:srcRect/>
          <a:stretch>
            <a:fillRect/>
          </a:stretch>
        </p:blipFill>
        <p:spPr bwMode="auto">
          <a:xfrm>
            <a:off x="-381000" y="-304800"/>
            <a:ext cx="10464800" cy="7848600"/>
          </a:xfrm>
          <a:prstGeom prst="rect">
            <a:avLst/>
          </a:prstGeom>
          <a:noFill/>
          <a:ln w="9525">
            <a:noFill/>
            <a:miter lim="800000"/>
            <a:headEnd/>
            <a:tailEnd/>
          </a:ln>
        </p:spPr>
      </p:pic>
      <p:pic>
        <p:nvPicPr>
          <p:cNvPr id="5" name="Picture 20"/>
          <p:cNvPicPr>
            <a:picLocks noChangeAspect="1"/>
          </p:cNvPicPr>
          <p:nvPr userDrawn="1"/>
        </p:nvPicPr>
        <p:blipFill>
          <a:blip r:embed="rId4"/>
          <a:srcRect/>
          <a:stretch>
            <a:fillRect/>
          </a:stretch>
        </p:blipFill>
        <p:spPr bwMode="auto">
          <a:xfrm>
            <a:off x="0" y="0"/>
            <a:ext cx="9144000" cy="2074863"/>
          </a:xfrm>
          <a:prstGeom prst="rect">
            <a:avLst/>
          </a:prstGeom>
          <a:noFill/>
          <a:ln w="9525">
            <a:noFill/>
            <a:miter lim="800000"/>
            <a:headEnd/>
            <a:tailEnd/>
          </a:ln>
        </p:spPr>
      </p:pic>
      <p:pic>
        <p:nvPicPr>
          <p:cNvPr id="6" name="Picture 9" hidden="1"/>
          <p:cNvPicPr>
            <a:picLocks noChangeAspect="1"/>
          </p:cNvPicPr>
          <p:nvPr userDrawn="1"/>
        </p:nvPicPr>
        <p:blipFill>
          <a:blip r:embed="rId5"/>
          <a:srcRect/>
          <a:stretch>
            <a:fillRect/>
          </a:stretch>
        </p:blipFill>
        <p:spPr bwMode="auto">
          <a:xfrm>
            <a:off x="0" y="0"/>
            <a:ext cx="9144000" cy="6858000"/>
          </a:xfrm>
          <a:prstGeom prst="rect">
            <a:avLst/>
          </a:prstGeom>
          <a:noFill/>
          <a:ln w="9525">
            <a:noFill/>
            <a:miter lim="800000"/>
            <a:headEnd/>
            <a:tailEnd/>
          </a:ln>
        </p:spPr>
      </p:pic>
      <p:pic>
        <p:nvPicPr>
          <p:cNvPr id="7" name="Picture 16"/>
          <p:cNvPicPr>
            <a:picLocks noChangeAspect="1"/>
          </p:cNvPicPr>
          <p:nvPr userDrawn="1"/>
        </p:nvPicPr>
        <p:blipFill>
          <a:blip r:embed="rId6"/>
          <a:srcRect/>
          <a:stretch>
            <a:fillRect/>
          </a:stretch>
        </p:blipFill>
        <p:spPr bwMode="auto">
          <a:xfrm>
            <a:off x="1970088" y="-1501775"/>
            <a:ext cx="9144000" cy="6858000"/>
          </a:xfrm>
          <a:prstGeom prst="rect">
            <a:avLst/>
          </a:prstGeom>
          <a:noFill/>
          <a:ln w="9525">
            <a:noFill/>
            <a:miter lim="800000"/>
            <a:headEnd/>
            <a:tailEnd/>
          </a:ln>
        </p:spPr>
      </p:pic>
      <p:pic>
        <p:nvPicPr>
          <p:cNvPr id="8" name="Picture 10"/>
          <p:cNvPicPr>
            <a:picLocks noChangeAspect="1"/>
          </p:cNvPicPr>
          <p:nvPr userDrawn="1"/>
        </p:nvPicPr>
        <p:blipFill>
          <a:blip r:embed="rId7"/>
          <a:srcRect/>
          <a:stretch>
            <a:fillRect/>
          </a:stretch>
        </p:blipFill>
        <p:spPr bwMode="auto">
          <a:xfrm>
            <a:off x="685800" y="-304800"/>
            <a:ext cx="9144000" cy="6858000"/>
          </a:xfrm>
          <a:prstGeom prst="rect">
            <a:avLst/>
          </a:prstGeom>
          <a:noFill/>
          <a:ln w="9525">
            <a:noFill/>
            <a:miter lim="800000"/>
            <a:headEnd/>
            <a:tailEnd/>
          </a:ln>
        </p:spPr>
      </p:pic>
      <p:sp>
        <p:nvSpPr>
          <p:cNvPr id="3" name="Content Placeholder 2"/>
          <p:cNvSpPr>
            <a:spLocks noGrp="1"/>
          </p:cNvSpPr>
          <p:nvPr>
            <p:ph idx="1"/>
          </p:nvPr>
        </p:nvSpPr>
        <p:spPr>
          <a:xfrm>
            <a:off x="1143000" y="1189037"/>
            <a:ext cx="7620000" cy="5135563"/>
          </a:xfrm>
        </p:spPr>
        <p:txBody>
          <a:bodyPr/>
          <a:lstStyle>
            <a:lvl1pPr>
              <a:defRPr>
                <a:solidFill>
                  <a:schemeClr val="accent2">
                    <a:lumMod val="75000"/>
                  </a:schemeClr>
                </a:solidFill>
              </a:defRPr>
            </a:lvl1pPr>
            <a:lvl2pPr>
              <a:defRPr>
                <a:solidFill>
                  <a:schemeClr val="accent2">
                    <a:lumMod val="75000"/>
                  </a:schemeClr>
                </a:solidFill>
              </a:defRPr>
            </a:lvl2pPr>
            <a:lvl3pPr>
              <a:defRPr>
                <a:solidFill>
                  <a:schemeClr val="accent2">
                    <a:lumMod val="75000"/>
                  </a:schemeClr>
                </a:solidFill>
              </a:defRPr>
            </a:lvl3pPr>
            <a:lvl4pPr>
              <a:defRPr>
                <a:solidFill>
                  <a:schemeClr val="accent2">
                    <a:lumMod val="75000"/>
                  </a:schemeClr>
                </a:solidFill>
              </a:defRPr>
            </a:lvl4pPr>
            <a:lvl5pPr>
              <a:defRPr>
                <a:solidFill>
                  <a:schemeClr val="accent2">
                    <a:lumMod val="7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1143000" y="473075"/>
            <a:ext cx="7620000" cy="715962"/>
          </a:xfrm>
        </p:spPr>
        <p:txBody>
          <a:bodyPr>
            <a:normAutofit/>
          </a:bodyPr>
          <a:lstStyle>
            <a:lvl1pPr algn="l">
              <a:defRPr sz="3600">
                <a:solidFill>
                  <a:schemeClr val="accent1">
                    <a:lumMod val="75000"/>
                  </a:schemeClr>
                </a:solidFill>
              </a:defRPr>
            </a:lvl1pPr>
          </a:lstStyle>
          <a:p>
            <a:r>
              <a:rPr lang="en-US" dirty="0" smtClean="0"/>
              <a:t>Click to edit Master title style</a:t>
            </a:r>
            <a:endParaRPr lang="en-US" dirty="0"/>
          </a:p>
        </p:txBody>
      </p:sp>
      <p:sp>
        <p:nvSpPr>
          <p:cNvPr id="9" name="Date Placeholder 3"/>
          <p:cNvSpPr>
            <a:spLocks noGrp="1"/>
          </p:cNvSpPr>
          <p:nvPr>
            <p:ph type="dt" sz="half" idx="10"/>
          </p:nvPr>
        </p:nvSpPr>
        <p:spPr/>
        <p:txBody>
          <a:bodyPr/>
          <a:lstStyle>
            <a:lvl1pPr>
              <a:defRPr/>
            </a:lvl1pPr>
          </a:lstStyle>
          <a:p>
            <a:pPr>
              <a:defRPr/>
            </a:pPr>
            <a:fld id="{352A6317-3F82-4FAE-A7A1-CB1D420C0128}" type="datetime1">
              <a:rPr lang="en-US"/>
              <a:pPr>
                <a:defRPr/>
              </a:pPr>
              <a:t>1/6/2011</a:t>
            </a:fld>
            <a:endParaRPr lang="en-US"/>
          </a:p>
        </p:txBody>
      </p:sp>
      <p:sp>
        <p:nvSpPr>
          <p:cNvPr id="10" name="Footer Placeholder 4"/>
          <p:cNvSpPr>
            <a:spLocks noGrp="1"/>
          </p:cNvSpPr>
          <p:nvPr>
            <p:ph type="ftr" sz="quarter" idx="11"/>
          </p:nvPr>
        </p:nvSpPr>
        <p:spPr/>
        <p:txBody>
          <a:bodyPr/>
          <a:lstStyle>
            <a:lvl1pPr>
              <a:defRPr/>
            </a:lvl1pPr>
          </a:lstStyle>
          <a:p>
            <a:pPr>
              <a:defRPr/>
            </a:pPr>
            <a:endParaRPr lang="en-US"/>
          </a:p>
        </p:txBody>
      </p:sp>
      <p:sp>
        <p:nvSpPr>
          <p:cNvPr id="11" name="Slide Number Placeholder 5"/>
          <p:cNvSpPr>
            <a:spLocks noGrp="1"/>
          </p:cNvSpPr>
          <p:nvPr>
            <p:ph type="sldNum" sz="quarter" idx="12"/>
          </p:nvPr>
        </p:nvSpPr>
        <p:spPr/>
        <p:txBody>
          <a:bodyPr/>
          <a:lstStyle>
            <a:lvl1pPr>
              <a:defRPr/>
            </a:lvl1pPr>
          </a:lstStyle>
          <a:p>
            <a:pPr>
              <a:defRPr/>
            </a:pPr>
            <a:fld id="{F7AE3179-B5BA-40EB-A083-6C040F37AF8E}" type="slidenum">
              <a:rPr lang="en-US"/>
              <a:pPr>
                <a:defRPr/>
              </a:pPr>
              <a:t>‹#›</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0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900"/>
                                        <p:tgtEl>
                                          <p:spTgt spid="6"/>
                                        </p:tgtEl>
                                      </p:cBhvr>
                                    </p:animEffect>
                                  </p:childTnLst>
                                </p:cTn>
                              </p:par>
                              <p:par>
                                <p:cTn id="8" presetID="2" presetClass="entr" presetSubtype="2" fill="hold" nodeType="withEffect">
                                  <p:stCondLst>
                                    <p:cond delay="70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800" fill="hold"/>
                                        <p:tgtEl>
                                          <p:spTgt spid="7"/>
                                        </p:tgtEl>
                                        <p:attrNameLst>
                                          <p:attrName>ppt_x</p:attrName>
                                        </p:attrNameLst>
                                      </p:cBhvr>
                                      <p:tavLst>
                                        <p:tav tm="0">
                                          <p:val>
                                            <p:strVal val="1+#ppt_w/2"/>
                                          </p:val>
                                        </p:tav>
                                        <p:tav tm="100000">
                                          <p:val>
                                            <p:strVal val="#ppt_x"/>
                                          </p:val>
                                        </p:tav>
                                      </p:tavLst>
                                    </p:anim>
                                    <p:anim calcmode="lin" valueType="num">
                                      <p:cBhvr additive="base">
                                        <p:cTn id="11" dur="800" fill="hold"/>
                                        <p:tgtEl>
                                          <p:spTgt spid="7"/>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60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800" fill="hold"/>
                                        <p:tgtEl>
                                          <p:spTgt spid="8"/>
                                        </p:tgtEl>
                                        <p:attrNameLst>
                                          <p:attrName>ppt_x</p:attrName>
                                        </p:attrNameLst>
                                      </p:cBhvr>
                                      <p:tavLst>
                                        <p:tav tm="0">
                                          <p:val>
                                            <p:strVal val="1+#ppt_w/2"/>
                                          </p:val>
                                        </p:tav>
                                        <p:tav tm="100000">
                                          <p:val>
                                            <p:strVal val="#ppt_x"/>
                                          </p:val>
                                        </p:tav>
                                      </p:tavLst>
                                    </p:anim>
                                    <p:anim calcmode="lin" valueType="num">
                                      <p:cBhvr additive="base">
                                        <p:cTn id="15" dur="800" fill="hold"/>
                                        <p:tgtEl>
                                          <p:spTgt spid="8"/>
                                        </p:tgtEl>
                                        <p:attrNameLst>
                                          <p:attrName>ppt_y</p:attrName>
                                        </p:attrNameLst>
                                      </p:cBhvr>
                                      <p:tavLst>
                                        <p:tav tm="0">
                                          <p:val>
                                            <p:strVal val="#ppt_y"/>
                                          </p:val>
                                        </p:tav>
                                        <p:tav tm="100000">
                                          <p:val>
                                            <p:strVal val="#ppt_y"/>
                                          </p:val>
                                        </p:tav>
                                      </p:tavLst>
                                    </p:anim>
                                  </p:childTnLst>
                                </p:cTn>
                              </p:par>
                              <p:par>
                                <p:cTn id="16" presetID="1" presetClass="mediacall" presetSubtype="0" fill="hold" nodeType="withEffect">
                                  <p:stCondLst>
                                    <p:cond delay="0"/>
                                  </p:stCondLst>
                                  <p:childTnLst>
                                    <p:cmd type="call" cmd="playFrom(0.0)">
                                      <p:cBhvr>
                                        <p:cTn id="17" dur="3996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8" fill="hold" display="0">
                  <p:stCondLst>
                    <p:cond delay="indefinite"/>
                  </p:stCondLst>
                </p:cTn>
                <p:tgtEl>
                  <p:spTgt spid="4"/>
                </p:tgtEl>
              </p:cMediaNode>
            </p:video>
          </p:childTnLst>
        </p:cTn>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hree Picture">
    <p:spTree>
      <p:nvGrpSpPr>
        <p:cNvPr id="1" name=""/>
        <p:cNvGrpSpPr/>
        <p:nvPr/>
      </p:nvGrpSpPr>
      <p:grpSpPr>
        <a:xfrm>
          <a:off x="0" y="0"/>
          <a:ext cx="0" cy="0"/>
          <a:chOff x="0" y="0"/>
          <a:chExt cx="0" cy="0"/>
        </a:xfrm>
      </p:grpSpPr>
      <p:sp>
        <p:nvSpPr>
          <p:cNvPr id="9" name="Content Placeholder 2"/>
          <p:cNvSpPr>
            <a:spLocks noGrp="1"/>
          </p:cNvSpPr>
          <p:nvPr>
            <p:ph sz="half" idx="1"/>
          </p:nvPr>
        </p:nvSpPr>
        <p:spPr>
          <a:xfrm>
            <a:off x="457200" y="3048001"/>
            <a:ext cx="2743200" cy="2666999"/>
          </a:xfrm>
        </p:spPr>
        <p:txBody>
          <a:bodyPr lIns="274320" tIns="0" rIns="182880">
            <a:normAutofit/>
          </a:bodyPr>
          <a:lstStyle>
            <a:lvl1pPr>
              <a:lnSpc>
                <a:spcPts val="2000"/>
              </a:lnSpc>
              <a:defRPr sz="1800">
                <a:solidFill>
                  <a:schemeClr val="bg1"/>
                </a:solidFill>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0" name="Content Placeholder 3"/>
          <p:cNvSpPr>
            <a:spLocks noGrp="1"/>
          </p:cNvSpPr>
          <p:nvPr>
            <p:ph sz="half" idx="2"/>
          </p:nvPr>
        </p:nvSpPr>
        <p:spPr>
          <a:xfrm>
            <a:off x="3238500" y="3048001"/>
            <a:ext cx="2743200" cy="2666999"/>
          </a:xfrm>
        </p:spPr>
        <p:txBody>
          <a:bodyPr lIns="274320" tIns="0" rIns="182880">
            <a:normAutofit/>
          </a:bodyPr>
          <a:lstStyle>
            <a:lvl1pPr>
              <a:lnSpc>
                <a:spcPts val="2000"/>
              </a:lnSpc>
              <a:defRPr sz="1800">
                <a:solidFill>
                  <a:schemeClr val="bg1"/>
                </a:solidFill>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1" name="Content Placeholder 3"/>
          <p:cNvSpPr>
            <a:spLocks noGrp="1"/>
          </p:cNvSpPr>
          <p:nvPr>
            <p:ph sz="half" idx="14"/>
          </p:nvPr>
        </p:nvSpPr>
        <p:spPr>
          <a:xfrm>
            <a:off x="6019800" y="3048001"/>
            <a:ext cx="2743200" cy="2666999"/>
          </a:xfrm>
        </p:spPr>
        <p:txBody>
          <a:bodyPr lIns="274320" tIns="0" rIns="182880">
            <a:normAutofit/>
          </a:bodyPr>
          <a:lstStyle>
            <a:lvl1pPr>
              <a:lnSpc>
                <a:spcPts val="2000"/>
              </a:lnSpc>
              <a:defRPr sz="1800">
                <a:solidFill>
                  <a:schemeClr val="bg1"/>
                </a:solidFill>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5" name="Content Placeholder 2"/>
          <p:cNvSpPr>
            <a:spLocks noGrp="1"/>
          </p:cNvSpPr>
          <p:nvPr>
            <p:ph sz="half" idx="15"/>
          </p:nvPr>
        </p:nvSpPr>
        <p:spPr>
          <a:xfrm>
            <a:off x="457200" y="1066801"/>
            <a:ext cx="2743200" cy="1905000"/>
          </a:xfrm>
        </p:spPr>
        <p:txBody>
          <a:bodyPr>
            <a:noAutofit/>
          </a:bodyPr>
          <a:lstStyle>
            <a:lvl1pPr>
              <a:defRPr sz="2000">
                <a:solidFill>
                  <a:schemeClr val="bg1"/>
                </a:solidFill>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6" name="Content Placeholder 3"/>
          <p:cNvSpPr>
            <a:spLocks noGrp="1"/>
          </p:cNvSpPr>
          <p:nvPr>
            <p:ph sz="half" idx="16"/>
          </p:nvPr>
        </p:nvSpPr>
        <p:spPr>
          <a:xfrm>
            <a:off x="3276600" y="1066801"/>
            <a:ext cx="2667000" cy="1905000"/>
          </a:xfrm>
        </p:spPr>
        <p:txBody>
          <a:bodyPr>
            <a:normAutofit/>
          </a:bodyPr>
          <a:lstStyle>
            <a:lvl1pPr>
              <a:defRPr sz="2000">
                <a:solidFill>
                  <a:schemeClr val="bg1"/>
                </a:solidFill>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7" name="Content Placeholder 3"/>
          <p:cNvSpPr>
            <a:spLocks noGrp="1"/>
          </p:cNvSpPr>
          <p:nvPr>
            <p:ph sz="half" idx="17"/>
          </p:nvPr>
        </p:nvSpPr>
        <p:spPr>
          <a:xfrm>
            <a:off x="6019800" y="1066801"/>
            <a:ext cx="2743200" cy="1905000"/>
          </a:xfrm>
        </p:spPr>
        <p:txBody>
          <a:bodyPr>
            <a:normAutofit/>
          </a:bodyPr>
          <a:lstStyle>
            <a:lvl1pPr>
              <a:defRPr sz="2000">
                <a:solidFill>
                  <a:schemeClr val="bg1"/>
                </a:solidFill>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9" name="Title 18"/>
          <p:cNvSpPr>
            <a:spLocks noGrp="1"/>
          </p:cNvSpPr>
          <p:nvPr>
            <p:ph type="title"/>
          </p:nvPr>
        </p:nvSpPr>
        <p:spPr/>
        <p:txBody>
          <a:bodyPr/>
          <a:lstStyle/>
          <a:p>
            <a:r>
              <a:rPr lang="en-US" smtClean="0"/>
              <a:t>Click to edit Master title style</a:t>
            </a:r>
            <a:endParaRPr lang="en-US"/>
          </a:p>
        </p:txBody>
      </p:sp>
      <p:sp>
        <p:nvSpPr>
          <p:cNvPr id="12" name="Footer Placeholder 2"/>
          <p:cNvSpPr>
            <a:spLocks noGrp="1"/>
          </p:cNvSpPr>
          <p:nvPr>
            <p:ph type="ftr" sz="quarter" idx="18"/>
          </p:nvPr>
        </p:nvSpPr>
        <p:spPr/>
        <p:txBody>
          <a:bodyPr/>
          <a:lstStyle>
            <a:lvl1pPr>
              <a:defRPr/>
            </a:lvl1pPr>
          </a:lstStyle>
          <a:p>
            <a:pPr>
              <a:defRPr/>
            </a:pPr>
            <a:endParaRPr lang="en-US"/>
          </a:p>
        </p:txBody>
      </p:sp>
      <p:sp>
        <p:nvSpPr>
          <p:cNvPr id="13" name="Slide Number Placeholder 3"/>
          <p:cNvSpPr>
            <a:spLocks noGrp="1"/>
          </p:cNvSpPr>
          <p:nvPr>
            <p:ph type="sldNum" sz="quarter" idx="19"/>
          </p:nvPr>
        </p:nvSpPr>
        <p:spPr/>
        <p:txBody>
          <a:bodyPr/>
          <a:lstStyle>
            <a:lvl1pPr>
              <a:defRPr/>
            </a:lvl1pPr>
          </a:lstStyle>
          <a:p>
            <a:pPr>
              <a:defRPr/>
            </a:pPr>
            <a:fld id="{789FBE76-77DD-454F-A0F6-3740D68639A7}" type="slidenum">
              <a:rPr lang="en-US"/>
              <a:pPr>
                <a:defRPr/>
              </a:pPr>
              <a:t>‹#›</a:t>
            </a:fld>
            <a:endParaRPr lang="en-US" dirty="0"/>
          </a:p>
        </p:txBody>
      </p:sp>
    </p:spTree>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Picture">
    <p:spTree>
      <p:nvGrpSpPr>
        <p:cNvPr id="1" name=""/>
        <p:cNvGrpSpPr/>
        <p:nvPr/>
      </p:nvGrpSpPr>
      <p:grpSpPr>
        <a:xfrm>
          <a:off x="0" y="0"/>
          <a:ext cx="0" cy="0"/>
          <a:chOff x="0" y="0"/>
          <a:chExt cx="0" cy="0"/>
        </a:xfrm>
      </p:grpSpPr>
      <p:sp>
        <p:nvSpPr>
          <p:cNvPr id="5" name="Content Placeholder 2"/>
          <p:cNvSpPr>
            <a:spLocks noGrp="1"/>
          </p:cNvSpPr>
          <p:nvPr>
            <p:ph sz="half" idx="1"/>
          </p:nvPr>
        </p:nvSpPr>
        <p:spPr>
          <a:xfrm>
            <a:off x="1017638" y="1143000"/>
            <a:ext cx="3429000" cy="1828800"/>
          </a:xfrm>
        </p:spPr>
        <p:txBody>
          <a:bodyPr>
            <a:normAutofit/>
          </a:bodyPr>
          <a:lstStyle>
            <a:lvl1pPr>
              <a:defRPr sz="20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endParaRPr lang="en-US" dirty="0"/>
          </a:p>
        </p:txBody>
      </p:sp>
      <p:sp>
        <p:nvSpPr>
          <p:cNvPr id="6" name="Content Placeholder 3"/>
          <p:cNvSpPr>
            <a:spLocks noGrp="1"/>
          </p:cNvSpPr>
          <p:nvPr>
            <p:ph sz="half" idx="2"/>
          </p:nvPr>
        </p:nvSpPr>
        <p:spPr>
          <a:xfrm>
            <a:off x="4572000" y="1219200"/>
            <a:ext cx="3810000" cy="2057399"/>
          </a:xfrm>
        </p:spPr>
        <p:txBody>
          <a:bodyPr>
            <a:normAutofit/>
          </a:bodyPr>
          <a:lstStyle>
            <a:lvl1pPr marL="0" indent="0" algn="l">
              <a:buFontTx/>
              <a:buNone/>
              <a:defRPr sz="1400" b="1">
                <a:solidFill>
                  <a:schemeClr val="bg1"/>
                </a:solidFill>
              </a:defRPr>
            </a:lvl1pPr>
            <a:lvl2pPr marL="0" indent="0" algn="l">
              <a:buFontTx/>
              <a:buNone/>
              <a:defRPr sz="1200">
                <a:solidFill>
                  <a:schemeClr val="bg1"/>
                </a:solidFill>
              </a:defRPr>
            </a:lvl2pPr>
            <a:lvl3pPr marL="0" indent="0" algn="l">
              <a:buFontTx/>
              <a:buNone/>
              <a:defRPr sz="1200">
                <a:solidFill>
                  <a:schemeClr val="bg1"/>
                </a:solidFill>
              </a:defRPr>
            </a:lvl3pPr>
            <a:lvl4pPr marL="0" indent="0" algn="l">
              <a:buFontTx/>
              <a:buNone/>
              <a:defRPr sz="1200">
                <a:solidFill>
                  <a:schemeClr val="bg1"/>
                </a:solidFill>
              </a:defRPr>
            </a:lvl4pPr>
            <a:lvl5pPr marL="0" indent="0" algn="l">
              <a:buFontTx/>
              <a:buNone/>
              <a:defRPr sz="1200">
                <a:solidFill>
                  <a:schemeClr val="bg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Level 2</a:t>
            </a:r>
          </a:p>
          <a:p>
            <a:pPr lvl="2"/>
            <a:r>
              <a:rPr lang="en-US" dirty="0" smtClean="0"/>
              <a:t>Level 3</a:t>
            </a:r>
          </a:p>
          <a:p>
            <a:pPr lvl="3"/>
            <a:r>
              <a:rPr lang="en-US" dirty="0" smtClean="0"/>
              <a:t>Level 4</a:t>
            </a:r>
          </a:p>
          <a:p>
            <a:pPr lvl="4"/>
            <a:r>
              <a:rPr lang="en-US" dirty="0" smtClean="0"/>
              <a:t>Level 5</a:t>
            </a:r>
            <a:endParaRPr lang="en-US" dirty="0"/>
          </a:p>
        </p:txBody>
      </p:sp>
      <p:sp>
        <p:nvSpPr>
          <p:cNvPr id="9" name="Content Placeholder 2"/>
          <p:cNvSpPr>
            <a:spLocks noGrp="1"/>
          </p:cNvSpPr>
          <p:nvPr>
            <p:ph sz="half" idx="14"/>
          </p:nvPr>
        </p:nvSpPr>
        <p:spPr>
          <a:xfrm>
            <a:off x="4778477" y="3505200"/>
            <a:ext cx="3429000" cy="1981200"/>
          </a:xfrm>
        </p:spPr>
        <p:txBody>
          <a:bodyPr>
            <a:normAutofit/>
          </a:bodyPr>
          <a:lstStyle>
            <a:lvl1pPr>
              <a:defRPr sz="20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endParaRPr lang="en-US" dirty="0"/>
          </a:p>
        </p:txBody>
      </p:sp>
      <p:sp>
        <p:nvSpPr>
          <p:cNvPr id="10" name="Content Placeholder 3"/>
          <p:cNvSpPr>
            <a:spLocks noGrp="1"/>
          </p:cNvSpPr>
          <p:nvPr>
            <p:ph sz="half" idx="15"/>
          </p:nvPr>
        </p:nvSpPr>
        <p:spPr>
          <a:xfrm>
            <a:off x="990600" y="2895600"/>
            <a:ext cx="3429000" cy="3048000"/>
          </a:xfrm>
        </p:spPr>
        <p:txBody>
          <a:bodyPr>
            <a:normAutofit/>
          </a:bodyPr>
          <a:lstStyle>
            <a:lvl1pPr marL="0" indent="0">
              <a:buFontTx/>
              <a:buNone/>
              <a:defRPr sz="1400" b="1">
                <a:solidFill>
                  <a:schemeClr val="bg1"/>
                </a:solidFill>
              </a:defRPr>
            </a:lvl1pPr>
            <a:lvl2pPr marL="0" indent="0">
              <a:buFontTx/>
              <a:buNone/>
              <a:defRPr sz="1200">
                <a:solidFill>
                  <a:schemeClr val="bg1"/>
                </a:solidFill>
              </a:defRPr>
            </a:lvl2pPr>
            <a:lvl3pPr marL="0" indent="0">
              <a:buFontTx/>
              <a:buNone/>
              <a:defRPr sz="1200">
                <a:solidFill>
                  <a:schemeClr val="bg1"/>
                </a:solidFill>
              </a:defRPr>
            </a:lvl3pPr>
            <a:lvl4pPr marL="0" indent="0">
              <a:buFontTx/>
              <a:buNone/>
              <a:defRPr sz="1200">
                <a:solidFill>
                  <a:schemeClr val="bg1"/>
                </a:solidFill>
              </a:defRPr>
            </a:lvl4pPr>
            <a:lvl5pPr marL="0" indent="0">
              <a:buFontTx/>
              <a:buNone/>
              <a:defRPr sz="1200">
                <a:solidFill>
                  <a:schemeClr val="bg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Level 2</a:t>
            </a:r>
          </a:p>
          <a:p>
            <a:pPr lvl="2"/>
            <a:r>
              <a:rPr lang="en-US" dirty="0" smtClean="0"/>
              <a:t>Level 3</a:t>
            </a:r>
          </a:p>
          <a:p>
            <a:pPr lvl="3"/>
            <a:r>
              <a:rPr lang="en-US" dirty="0" smtClean="0"/>
              <a:t>Level 4</a:t>
            </a:r>
          </a:p>
          <a:p>
            <a:pPr lvl="4"/>
            <a:r>
              <a:rPr lang="en-US" dirty="0" smtClean="0"/>
              <a:t>Level 5</a:t>
            </a:r>
            <a:endParaRPr lang="en-US" dirty="0"/>
          </a:p>
        </p:txBody>
      </p:sp>
      <p:sp>
        <p:nvSpPr>
          <p:cNvPr id="11" name="Title 10"/>
          <p:cNvSpPr>
            <a:spLocks noGrp="1"/>
          </p:cNvSpPr>
          <p:nvPr>
            <p:ph type="title"/>
          </p:nvPr>
        </p:nvSpPr>
        <p:spPr/>
        <p:txBody>
          <a:bodyPr/>
          <a:lstStyle/>
          <a:p>
            <a:r>
              <a:rPr lang="en-US" dirty="0" smtClean="0"/>
              <a:t>Click to edit Master title style</a:t>
            </a:r>
            <a:endParaRPr lang="en-US" dirty="0"/>
          </a:p>
        </p:txBody>
      </p:sp>
      <p:sp>
        <p:nvSpPr>
          <p:cNvPr id="7" name="Footer Placeholder 2"/>
          <p:cNvSpPr>
            <a:spLocks noGrp="1"/>
          </p:cNvSpPr>
          <p:nvPr>
            <p:ph type="ftr" sz="quarter" idx="16"/>
          </p:nvPr>
        </p:nvSpPr>
        <p:spPr/>
        <p:txBody>
          <a:bodyPr/>
          <a:lstStyle>
            <a:lvl1pPr>
              <a:defRPr/>
            </a:lvl1pPr>
          </a:lstStyle>
          <a:p>
            <a:pPr>
              <a:defRPr/>
            </a:pPr>
            <a:endParaRPr lang="en-US"/>
          </a:p>
        </p:txBody>
      </p:sp>
      <p:sp>
        <p:nvSpPr>
          <p:cNvPr id="8" name="Slide Number Placeholder 3"/>
          <p:cNvSpPr>
            <a:spLocks noGrp="1"/>
          </p:cNvSpPr>
          <p:nvPr>
            <p:ph type="sldNum" sz="quarter" idx="17"/>
          </p:nvPr>
        </p:nvSpPr>
        <p:spPr/>
        <p:txBody>
          <a:bodyPr/>
          <a:lstStyle>
            <a:lvl1pPr>
              <a:defRPr/>
            </a:lvl1pPr>
          </a:lstStyle>
          <a:p>
            <a:pPr>
              <a:defRPr/>
            </a:pPr>
            <a:fld id="{8816E180-352D-45B1-9CFB-884EAA1EE227}" type="slidenum">
              <a:rPr lang="en-US"/>
              <a:pPr>
                <a:defRPr/>
              </a:pPr>
              <a:t>‹#›</a:t>
            </a:fld>
            <a:endParaRPr lang="en-US" dirty="0"/>
          </a:p>
        </p:txBody>
      </p:sp>
    </p:spTree>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questions contact">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5791200" y="1524000"/>
            <a:ext cx="3048000" cy="4297363"/>
          </a:xfrm>
        </p:spPr>
        <p:txBody>
          <a:bodyPr/>
          <a:lstStyle>
            <a:lvl1pPr marL="0" indent="0">
              <a:lnSpc>
                <a:spcPts val="1600"/>
              </a:lnSpc>
              <a:buNone/>
              <a:defRPr sz="1400">
                <a:solidFill>
                  <a:schemeClr val="tx2">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14" name="Title 13"/>
          <p:cNvSpPr>
            <a:spLocks noGrp="1"/>
          </p:cNvSpPr>
          <p:nvPr>
            <p:ph type="title"/>
          </p:nvPr>
        </p:nvSpPr>
        <p:spPr/>
        <p:txBody>
          <a:bodyPr>
            <a:normAutofit/>
          </a:bodyPr>
          <a:lstStyle>
            <a:lvl1pPr algn="ctr" defTabSz="914400" rtl="0" eaLnBrk="1" latinLnBrk="0" hangingPunct="1">
              <a:spcBef>
                <a:spcPct val="0"/>
              </a:spcBef>
              <a:buNone/>
              <a:defRPr lang="en-US" sz="4000" b="1" kern="1200" dirty="0">
                <a:solidFill>
                  <a:schemeClr val="accent1">
                    <a:lumMod val="50000"/>
                  </a:schemeClr>
                </a:solidFill>
                <a:latin typeface="+mj-lt"/>
                <a:ea typeface="+mj-ea"/>
                <a:cs typeface="+mj-cs"/>
              </a:defRPr>
            </a:lvl1pPr>
          </a:lstStyle>
          <a:p>
            <a:r>
              <a:rPr lang="en-US" dirty="0" smtClean="0"/>
              <a:t>Click to edit Master title style</a:t>
            </a:r>
            <a:endParaRPr lang="en-US" dirty="0"/>
          </a:p>
        </p:txBody>
      </p:sp>
      <p:sp>
        <p:nvSpPr>
          <p:cNvPr id="8" name="Text Placeholder 10"/>
          <p:cNvSpPr>
            <a:spLocks noGrp="1"/>
          </p:cNvSpPr>
          <p:nvPr>
            <p:ph type="body" sz="quarter" idx="13"/>
          </p:nvPr>
        </p:nvSpPr>
        <p:spPr>
          <a:xfrm>
            <a:off x="762000" y="914400"/>
            <a:ext cx="7620000" cy="457200"/>
          </a:xfrm>
        </p:spPr>
        <p:txBody>
          <a:bodyPr>
            <a:normAutofit/>
          </a:bodyPr>
          <a:lstStyle>
            <a:lvl1pPr algn="ctr">
              <a:buFontTx/>
              <a:buNone/>
              <a:defRPr sz="2000">
                <a:solidFill>
                  <a:schemeClr val="accent1">
                    <a:lumMod val="50000"/>
                  </a:schemeClr>
                </a:solidFill>
              </a:defRPr>
            </a:lvl1pPr>
          </a:lstStyle>
          <a:p>
            <a:pPr lvl="0"/>
            <a:r>
              <a:rPr lang="en-US" dirty="0" smtClean="0"/>
              <a:t>Click to edit Master text styles</a:t>
            </a:r>
          </a:p>
        </p:txBody>
      </p:sp>
      <p:sp>
        <p:nvSpPr>
          <p:cNvPr id="5" name="Slide Number Placeholder 11"/>
          <p:cNvSpPr>
            <a:spLocks noGrp="1"/>
          </p:cNvSpPr>
          <p:nvPr>
            <p:ph type="sldNum" sz="quarter" idx="14"/>
          </p:nvPr>
        </p:nvSpPr>
        <p:spPr/>
        <p:txBody>
          <a:bodyPr/>
          <a:lstStyle>
            <a:lvl1pPr>
              <a:defRPr/>
            </a:lvl1pPr>
          </a:lstStyle>
          <a:p>
            <a:pPr>
              <a:defRPr/>
            </a:pPr>
            <a:fld id="{67C7E33F-34F7-4061-BA82-471FBA794391}" type="slidenum">
              <a:rPr lang="en-US"/>
              <a:pPr>
                <a:defRPr/>
              </a:pPr>
              <a:t>‹#›</a:t>
            </a:fld>
            <a:endParaRPr lang="en-US" dirty="0"/>
          </a:p>
        </p:txBody>
      </p:sp>
      <p:sp>
        <p:nvSpPr>
          <p:cNvPr id="6" name="Footer Placeholder 12"/>
          <p:cNvSpPr>
            <a:spLocks noGrp="1"/>
          </p:cNvSpPr>
          <p:nvPr>
            <p:ph type="ftr" sz="quarter" idx="15"/>
          </p:nvPr>
        </p:nvSpPr>
        <p:spPr/>
        <p:txBody>
          <a:bodyPr/>
          <a:lstStyle>
            <a:lvl1pPr>
              <a:defRPr/>
            </a:lvl1pPr>
          </a:lstStyle>
          <a:p>
            <a:pPr>
              <a:defRPr/>
            </a:pPr>
            <a:endParaRPr lang="en-US"/>
          </a:p>
        </p:txBody>
      </p:sp>
    </p:spTree>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genda/Summary">
    <p:spTree>
      <p:nvGrpSpPr>
        <p:cNvPr id="1" name=""/>
        <p:cNvGrpSpPr/>
        <p:nvPr/>
      </p:nvGrpSpPr>
      <p:grpSpPr>
        <a:xfrm>
          <a:off x="0" y="0"/>
          <a:ext cx="0" cy="0"/>
          <a:chOff x="0" y="0"/>
          <a:chExt cx="0" cy="0"/>
        </a:xfrm>
      </p:grpSpPr>
      <p:sp>
        <p:nvSpPr>
          <p:cNvPr id="9" name="Text Placeholder 8"/>
          <p:cNvSpPr>
            <a:spLocks noGrp="1"/>
          </p:cNvSpPr>
          <p:nvPr>
            <p:ph type="body" sz="quarter" idx="15"/>
          </p:nvPr>
        </p:nvSpPr>
        <p:spPr>
          <a:xfrm>
            <a:off x="2667000" y="3352800"/>
            <a:ext cx="6324600" cy="838200"/>
          </a:xfrm>
        </p:spPr>
        <p:txBody>
          <a:bodyPr>
            <a:normAutofit/>
          </a:bodyPr>
          <a:lstStyle>
            <a:lvl1pPr marL="57150" indent="0">
              <a:buFontTx/>
              <a:buNone/>
              <a:defRPr sz="1800" baseline="0">
                <a:solidFill>
                  <a:schemeClr val="accent1">
                    <a:lumMod val="75000"/>
                  </a:schemeClr>
                </a:solidFill>
              </a:defRPr>
            </a:lvl1pPr>
          </a:lstStyle>
          <a:p>
            <a:pPr lvl="0"/>
            <a:r>
              <a:rPr lang="en-US" dirty="0" smtClean="0"/>
              <a:t>Click to edit Master text styles</a:t>
            </a:r>
          </a:p>
        </p:txBody>
      </p:sp>
      <p:sp>
        <p:nvSpPr>
          <p:cNvPr id="7" name="Title 6"/>
          <p:cNvSpPr>
            <a:spLocks noGrp="1"/>
          </p:cNvSpPr>
          <p:nvPr>
            <p:ph type="title"/>
          </p:nvPr>
        </p:nvSpPr>
        <p:spPr/>
        <p:txBody>
          <a:bodyPr/>
          <a:lstStyle/>
          <a:p>
            <a:r>
              <a:rPr lang="en-US" smtClean="0"/>
              <a:t>Click to edit Master title style</a:t>
            </a:r>
            <a:endParaRPr lang="en-US"/>
          </a:p>
        </p:txBody>
      </p:sp>
      <p:sp>
        <p:nvSpPr>
          <p:cNvPr id="12" name="Text Placeholder 8"/>
          <p:cNvSpPr>
            <a:spLocks noGrp="1"/>
          </p:cNvSpPr>
          <p:nvPr>
            <p:ph type="body" sz="quarter" idx="16"/>
          </p:nvPr>
        </p:nvSpPr>
        <p:spPr>
          <a:xfrm>
            <a:off x="2667000" y="1676400"/>
            <a:ext cx="6324600" cy="838200"/>
          </a:xfrm>
        </p:spPr>
        <p:txBody>
          <a:bodyPr>
            <a:normAutofit/>
          </a:bodyPr>
          <a:lstStyle>
            <a:lvl1pPr marL="57150" indent="0">
              <a:buFontTx/>
              <a:buNone/>
              <a:defRPr sz="1800" baseline="0">
                <a:solidFill>
                  <a:schemeClr val="accent1">
                    <a:lumMod val="75000"/>
                  </a:schemeClr>
                </a:solidFill>
              </a:defRPr>
            </a:lvl1pPr>
          </a:lstStyle>
          <a:p>
            <a:pPr lvl="0"/>
            <a:r>
              <a:rPr lang="en-US" dirty="0" smtClean="0"/>
              <a:t>Click to edit Master text styles</a:t>
            </a:r>
          </a:p>
        </p:txBody>
      </p:sp>
      <p:sp>
        <p:nvSpPr>
          <p:cNvPr id="14" name="Text Placeholder 8"/>
          <p:cNvSpPr>
            <a:spLocks noGrp="1"/>
          </p:cNvSpPr>
          <p:nvPr>
            <p:ph type="body" sz="quarter" idx="17"/>
          </p:nvPr>
        </p:nvSpPr>
        <p:spPr>
          <a:xfrm>
            <a:off x="2667000" y="2514600"/>
            <a:ext cx="6324600" cy="838200"/>
          </a:xfrm>
        </p:spPr>
        <p:txBody>
          <a:bodyPr>
            <a:normAutofit/>
          </a:bodyPr>
          <a:lstStyle>
            <a:lvl1pPr marL="57150" indent="0">
              <a:buFontTx/>
              <a:buNone/>
              <a:defRPr sz="1800" baseline="0">
                <a:solidFill>
                  <a:schemeClr val="accent1">
                    <a:lumMod val="75000"/>
                  </a:schemeClr>
                </a:solidFill>
              </a:defRPr>
            </a:lvl1pPr>
          </a:lstStyle>
          <a:p>
            <a:pPr lvl="0"/>
            <a:r>
              <a:rPr lang="en-US" dirty="0" smtClean="0"/>
              <a:t>Click to edit Master text styles</a:t>
            </a:r>
          </a:p>
        </p:txBody>
      </p:sp>
      <p:sp>
        <p:nvSpPr>
          <p:cNvPr id="15" name="Text Placeholder 8"/>
          <p:cNvSpPr>
            <a:spLocks noGrp="1"/>
          </p:cNvSpPr>
          <p:nvPr>
            <p:ph type="body" sz="quarter" idx="18"/>
          </p:nvPr>
        </p:nvSpPr>
        <p:spPr>
          <a:xfrm>
            <a:off x="2667000" y="4191000"/>
            <a:ext cx="6324600" cy="838200"/>
          </a:xfrm>
        </p:spPr>
        <p:txBody>
          <a:bodyPr>
            <a:normAutofit/>
          </a:bodyPr>
          <a:lstStyle>
            <a:lvl1pPr marL="57150" indent="0">
              <a:buFontTx/>
              <a:buNone/>
              <a:defRPr sz="1800" baseline="0">
                <a:solidFill>
                  <a:schemeClr val="accent1">
                    <a:lumMod val="75000"/>
                  </a:schemeClr>
                </a:solidFill>
              </a:defRPr>
            </a:lvl1pPr>
          </a:lstStyle>
          <a:p>
            <a:pPr lvl="0"/>
            <a:r>
              <a:rPr lang="en-US" dirty="0" smtClean="0"/>
              <a:t>Click to edit Master text styles</a:t>
            </a:r>
          </a:p>
        </p:txBody>
      </p:sp>
      <p:sp>
        <p:nvSpPr>
          <p:cNvPr id="16" name="Text Placeholder 8"/>
          <p:cNvSpPr>
            <a:spLocks noGrp="1"/>
          </p:cNvSpPr>
          <p:nvPr>
            <p:ph type="body" sz="quarter" idx="19"/>
          </p:nvPr>
        </p:nvSpPr>
        <p:spPr>
          <a:xfrm>
            <a:off x="2667000" y="5029200"/>
            <a:ext cx="6324600" cy="838200"/>
          </a:xfrm>
        </p:spPr>
        <p:txBody>
          <a:bodyPr>
            <a:normAutofit/>
          </a:bodyPr>
          <a:lstStyle>
            <a:lvl1pPr marL="57150" indent="0">
              <a:buFontTx/>
              <a:buNone/>
              <a:defRPr sz="1800" baseline="0">
                <a:solidFill>
                  <a:schemeClr val="accent1">
                    <a:lumMod val="75000"/>
                  </a:schemeClr>
                </a:solidFill>
              </a:defRPr>
            </a:lvl1pPr>
          </a:lstStyle>
          <a:p>
            <a:pPr lvl="0"/>
            <a:r>
              <a:rPr lang="en-US" dirty="0" smtClean="0"/>
              <a:t>Click to edit Master text styles</a:t>
            </a:r>
          </a:p>
        </p:txBody>
      </p:sp>
      <p:sp>
        <p:nvSpPr>
          <p:cNvPr id="13" name="Text Placeholder 10"/>
          <p:cNvSpPr>
            <a:spLocks noGrp="1"/>
          </p:cNvSpPr>
          <p:nvPr>
            <p:ph type="body" sz="quarter" idx="13"/>
          </p:nvPr>
        </p:nvSpPr>
        <p:spPr>
          <a:xfrm>
            <a:off x="762000" y="1066800"/>
            <a:ext cx="7620000" cy="457200"/>
          </a:xfrm>
        </p:spPr>
        <p:txBody>
          <a:bodyPr>
            <a:normAutofit/>
          </a:bodyPr>
          <a:lstStyle>
            <a:lvl1pPr algn="ctr">
              <a:buFontTx/>
              <a:buNone/>
              <a:defRPr sz="2400"/>
            </a:lvl1pPr>
          </a:lstStyle>
          <a:p>
            <a:pPr lvl="0"/>
            <a:r>
              <a:rPr lang="en-US" dirty="0" smtClean="0"/>
              <a:t>Click to edit Master text styles</a:t>
            </a:r>
          </a:p>
        </p:txBody>
      </p:sp>
      <p:sp>
        <p:nvSpPr>
          <p:cNvPr id="10" name="Footer Placeholder 2"/>
          <p:cNvSpPr>
            <a:spLocks noGrp="1"/>
          </p:cNvSpPr>
          <p:nvPr>
            <p:ph type="ftr" sz="quarter" idx="20"/>
          </p:nvPr>
        </p:nvSpPr>
        <p:spPr/>
        <p:txBody>
          <a:bodyPr/>
          <a:lstStyle>
            <a:lvl1pPr>
              <a:defRPr/>
            </a:lvl1pPr>
          </a:lstStyle>
          <a:p>
            <a:pPr>
              <a:defRPr/>
            </a:pPr>
            <a:endParaRPr lang="en-US"/>
          </a:p>
        </p:txBody>
      </p:sp>
      <p:sp>
        <p:nvSpPr>
          <p:cNvPr id="11" name="Slide Number Placeholder 3"/>
          <p:cNvSpPr>
            <a:spLocks noGrp="1"/>
          </p:cNvSpPr>
          <p:nvPr>
            <p:ph type="sldNum" sz="quarter" idx="21"/>
          </p:nvPr>
        </p:nvSpPr>
        <p:spPr/>
        <p:txBody>
          <a:bodyPr/>
          <a:lstStyle>
            <a:lvl1pPr>
              <a:defRPr/>
            </a:lvl1pPr>
          </a:lstStyle>
          <a:p>
            <a:pPr>
              <a:defRPr/>
            </a:pPr>
            <a:fld id="{9329954A-7A65-4C54-A521-BFB8028D9529}" type="slidenum">
              <a:rPr lang="en-US"/>
              <a:pPr>
                <a:defRPr/>
              </a:pPr>
              <a:t>‹#›</a:t>
            </a:fld>
            <a:endParaRPr 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Static Title and Content">
    <p:spTree>
      <p:nvGrpSpPr>
        <p:cNvPr id="1" name=""/>
        <p:cNvGrpSpPr/>
        <p:nvPr/>
      </p:nvGrpSpPr>
      <p:grpSpPr>
        <a:xfrm>
          <a:off x="0" y="0"/>
          <a:ext cx="0" cy="0"/>
          <a:chOff x="0" y="0"/>
          <a:chExt cx="0" cy="0"/>
        </a:xfrm>
      </p:grpSpPr>
      <p:pic>
        <p:nvPicPr>
          <p:cNvPr id="4" name="Picture 9" hidden="1"/>
          <p:cNvPicPr>
            <a:picLocks noChangeAspect="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p:txBody>
          <a:bodyPr>
            <a:normAutofit/>
          </a:bodyPr>
          <a:lstStyle>
            <a:lvl1pPr algn="l">
              <a:defRPr sz="360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DFFBFFA2-5490-481C-A318-6A6A6C852CCC}" type="datetime1">
              <a:rPr lang="en-US"/>
              <a:pPr>
                <a:defRPr/>
              </a:pPr>
              <a:t>1/6/2011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BD02BE4-2D20-471D-9258-F51657AD0023}" type="slidenum">
              <a:rPr lang="en-US"/>
              <a:pPr>
                <a:defRPr/>
              </a:pPr>
              <a:t>‹#›</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9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8200" y="17526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838200" y="252413"/>
            <a:ext cx="7772400" cy="1500187"/>
          </a:xfrm>
        </p:spPr>
        <p:txBody>
          <a:bodyPr anchor="b"/>
          <a:lstStyle>
            <a:lvl1pPr marL="0" indent="0">
              <a:buNone/>
              <a:defRPr sz="2000">
                <a:solidFill>
                  <a:schemeClr val="accent1">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9E628C3F-0212-4102-8E8E-BC35D3DA2541}" type="datetime1">
              <a:rPr lang="en-US"/>
              <a:pPr>
                <a:defRPr/>
              </a:pPr>
              <a:t>1/6/2011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1F6BD3B-E3E6-474C-A25E-BC34D8F4683D}"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62000" y="1646237"/>
            <a:ext cx="3581400" cy="498316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800600" y="1143000"/>
            <a:ext cx="3581400" cy="498316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8539DFAE-9C78-4D4D-B001-30FA6E4F810D}" type="datetime1">
              <a:rPr lang="en-US"/>
              <a:pPr>
                <a:defRPr/>
              </a:pPr>
              <a:t>1/6/2011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9E8B292-9382-4416-B367-CA7C49AE8BA9}"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62000" y="76200"/>
            <a:ext cx="7620000" cy="715962"/>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65175" y="990600"/>
            <a:ext cx="3654425" cy="639762"/>
          </a:xfrm>
        </p:spPr>
        <p:txBody>
          <a:bodyPr anchor="b">
            <a:normAutofit/>
          </a:bodyPr>
          <a:lstStyle>
            <a:lvl1pPr marL="0" indent="0">
              <a:buNone/>
              <a:defRPr sz="20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762000" y="1951037"/>
            <a:ext cx="3654425" cy="4525963"/>
          </a:xfrm>
        </p:spPr>
        <p:txBody>
          <a:bodyPr>
            <a:normAutofit/>
          </a:bodyPr>
          <a:lstStyle>
            <a:lvl1pPr>
              <a:defRPr sz="1800">
                <a:solidFill>
                  <a:schemeClr val="tx2">
                    <a:lumMod val="50000"/>
                  </a:schemeClr>
                </a:solidFill>
              </a:defRPr>
            </a:lvl1pPr>
            <a:lvl2pPr>
              <a:defRPr sz="1800">
                <a:solidFill>
                  <a:schemeClr val="tx2">
                    <a:lumMod val="50000"/>
                  </a:schemeClr>
                </a:solidFill>
              </a:defRPr>
            </a:lvl2pPr>
            <a:lvl3pPr>
              <a:defRPr sz="1800">
                <a:solidFill>
                  <a:schemeClr val="tx2">
                    <a:lumMod val="50000"/>
                  </a:schemeClr>
                </a:solidFill>
              </a:defRPr>
            </a:lvl3pPr>
            <a:lvl4pPr>
              <a:defRPr sz="1800">
                <a:solidFill>
                  <a:schemeClr val="tx2">
                    <a:lumMod val="50000"/>
                  </a:schemeClr>
                </a:solidFill>
              </a:defRPr>
            </a:lvl4pPr>
            <a:lvl5pPr>
              <a:defRPr sz="1800">
                <a:solidFill>
                  <a:schemeClr val="tx2">
                    <a:lumMod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727575" y="990600"/>
            <a:ext cx="3654426" cy="639762"/>
          </a:xfrm>
        </p:spPr>
        <p:txBody>
          <a:bodyPr anchor="b">
            <a:noAutofit/>
          </a:bodyPr>
          <a:lstStyle>
            <a:lvl1pPr marL="0" indent="0">
              <a:buNone/>
              <a:defRPr sz="20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724400" y="1951037"/>
            <a:ext cx="3654426" cy="4525963"/>
          </a:xfrm>
        </p:spPr>
        <p:txBody>
          <a:bodyPr>
            <a:normAutofit/>
          </a:bodyPr>
          <a:lstStyle>
            <a:lvl1pPr>
              <a:defRPr sz="1800">
                <a:solidFill>
                  <a:schemeClr val="tx2">
                    <a:lumMod val="50000"/>
                  </a:schemeClr>
                </a:solidFill>
              </a:defRPr>
            </a:lvl1pPr>
            <a:lvl2pPr>
              <a:defRPr sz="1800">
                <a:solidFill>
                  <a:schemeClr val="tx2">
                    <a:lumMod val="50000"/>
                  </a:schemeClr>
                </a:solidFill>
              </a:defRPr>
            </a:lvl2pPr>
            <a:lvl3pPr>
              <a:defRPr sz="1800">
                <a:solidFill>
                  <a:schemeClr val="tx2">
                    <a:lumMod val="50000"/>
                  </a:schemeClr>
                </a:solidFill>
              </a:defRPr>
            </a:lvl3pPr>
            <a:lvl4pPr>
              <a:defRPr sz="1800">
                <a:solidFill>
                  <a:schemeClr val="tx2">
                    <a:lumMod val="50000"/>
                  </a:schemeClr>
                </a:solidFill>
              </a:defRPr>
            </a:lvl4pPr>
            <a:lvl5pPr>
              <a:defRPr sz="1800">
                <a:solidFill>
                  <a:schemeClr val="tx2">
                    <a:lumMod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F906F12F-9466-469F-9E68-4B5AEB2E6E2F}" type="datetime1">
              <a:rPr lang="en-US"/>
              <a:pPr>
                <a:defRPr/>
              </a:pPr>
              <a:t>1/6/2011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B43EFFD4-FA24-4BED-914F-4F80F51FDC05}"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5"/>
          <p:cNvPicPr>
            <a:picLocks noChangeAspect="1"/>
          </p:cNvPicPr>
          <p:nvPr userDrawn="1"/>
        </p:nvPicPr>
        <p:blipFill>
          <a:blip r:embed="rId2"/>
          <a:srcRect/>
          <a:stretch>
            <a:fillRect/>
          </a:stretch>
        </p:blipFill>
        <p:spPr bwMode="auto">
          <a:xfrm>
            <a:off x="-838200" y="2514600"/>
            <a:ext cx="5486400" cy="4114800"/>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4" name="Date Placeholder 2"/>
          <p:cNvSpPr>
            <a:spLocks noGrp="1"/>
          </p:cNvSpPr>
          <p:nvPr>
            <p:ph type="dt" sz="half" idx="10"/>
          </p:nvPr>
        </p:nvSpPr>
        <p:spPr/>
        <p:txBody>
          <a:bodyPr/>
          <a:lstStyle>
            <a:lvl1pPr>
              <a:defRPr/>
            </a:lvl1pPr>
          </a:lstStyle>
          <a:p>
            <a:pPr>
              <a:defRPr/>
            </a:pPr>
            <a:fld id="{7B7E5DF9-306E-4C73-8DB2-287AA1E11BC2}" type="datetime1">
              <a:rPr lang="en-US"/>
              <a:pPr>
                <a:defRPr/>
              </a:pPr>
              <a:t>1/6/2011</a:t>
            </a:fld>
            <a:endParaRPr lang="en-US"/>
          </a:p>
        </p:txBody>
      </p:sp>
      <p:sp>
        <p:nvSpPr>
          <p:cNvPr id="5" name="Footer Placeholder 3"/>
          <p:cNvSpPr>
            <a:spLocks noGrp="1"/>
          </p:cNvSpPr>
          <p:nvPr>
            <p:ph type="ftr" sz="quarter" idx="11"/>
          </p:nvPr>
        </p:nvSpPr>
        <p:spPr/>
        <p:txBody>
          <a:bodyPr/>
          <a:lstStyle>
            <a:lvl1pPr>
              <a:defRPr/>
            </a:lvl1pPr>
          </a:lstStyle>
          <a:p>
            <a:pPr>
              <a:defRPr/>
            </a:pPr>
            <a:endParaRPr lang="en-US"/>
          </a:p>
        </p:txBody>
      </p:sp>
      <p:sp>
        <p:nvSpPr>
          <p:cNvPr id="6" name="Slide Number Placeholder 4"/>
          <p:cNvSpPr>
            <a:spLocks noGrp="1"/>
          </p:cNvSpPr>
          <p:nvPr>
            <p:ph type="sldNum" sz="quarter" idx="12"/>
          </p:nvPr>
        </p:nvSpPr>
        <p:spPr/>
        <p:txBody>
          <a:bodyPr/>
          <a:lstStyle>
            <a:lvl1pPr>
              <a:defRPr/>
            </a:lvl1pPr>
          </a:lstStyle>
          <a:p>
            <a:pPr>
              <a:defRPr/>
            </a:pPr>
            <a:fld id="{F61065FE-BC0D-4792-9CB7-80FB83672BCF}"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A67900C-C854-4C18-AF71-60D718D14D3A}" type="datetime1">
              <a:rPr lang="en-US"/>
              <a:pPr>
                <a:defRPr/>
              </a:pPr>
              <a:t>1/6/2011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89F36F06-663E-4012-B0B3-1512304B7DFD}"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image" Target="../media/image5.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slideLayout" Target="../slideLayouts/slideLayout33.xml"/><Relationship Id="rId3" Type="http://schemas.openxmlformats.org/officeDocument/2006/relationships/slideLayout" Target="../slideLayouts/slideLayout18.xml"/><Relationship Id="rId21" Type="http://schemas.openxmlformats.org/officeDocument/2006/relationships/image" Target="../media/image2.png"/><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slideLayout" Target="../slideLayouts/slideLayout3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20" Type="http://schemas.openxmlformats.org/officeDocument/2006/relationships/image" Target="../media/image1.pn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24" Type="http://schemas.openxmlformats.org/officeDocument/2006/relationships/image" Target="../media/image5.png"/><Relationship Id="rId5" Type="http://schemas.openxmlformats.org/officeDocument/2006/relationships/slideLayout" Target="../slideLayouts/slideLayout20.xml"/><Relationship Id="rId15" Type="http://schemas.openxmlformats.org/officeDocument/2006/relationships/slideLayout" Target="../slideLayouts/slideLayout30.xml"/><Relationship Id="rId23" Type="http://schemas.openxmlformats.org/officeDocument/2006/relationships/image" Target="../media/image4.png"/><Relationship Id="rId10" Type="http://schemas.openxmlformats.org/officeDocument/2006/relationships/slideLayout" Target="../slideLayouts/slideLayout25.xml"/><Relationship Id="rId19" Type="http://schemas.openxmlformats.org/officeDocument/2006/relationships/theme" Target="../theme/theme2.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 Id="rId22"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7"/>
          <a:srcRect/>
          <a:stretch>
            <a:fillRect/>
          </a:stretch>
        </a:blipFill>
        <a:effectLst/>
      </p:bgPr>
    </p:bg>
    <p:spTree>
      <p:nvGrpSpPr>
        <p:cNvPr id="1" name=""/>
        <p:cNvGrpSpPr/>
        <p:nvPr/>
      </p:nvGrpSpPr>
      <p:grpSpPr>
        <a:xfrm>
          <a:off x="0" y="0"/>
          <a:ext cx="0" cy="0"/>
          <a:chOff x="0" y="0"/>
          <a:chExt cx="0" cy="0"/>
        </a:xfrm>
      </p:grpSpPr>
      <p:pic>
        <p:nvPicPr>
          <p:cNvPr id="1026" name="Picture 6"/>
          <p:cNvPicPr>
            <a:picLocks noChangeAspect="1"/>
          </p:cNvPicPr>
          <p:nvPr userDrawn="1"/>
        </p:nvPicPr>
        <p:blipFill>
          <a:blip r:embed="rId18"/>
          <a:srcRect/>
          <a:stretch>
            <a:fillRect/>
          </a:stretch>
        </p:blipFill>
        <p:spPr bwMode="auto">
          <a:xfrm>
            <a:off x="-3352800" y="914400"/>
            <a:ext cx="9336088" cy="7439025"/>
          </a:xfrm>
          <a:prstGeom prst="rect">
            <a:avLst/>
          </a:prstGeom>
          <a:noFill/>
          <a:ln w="9525">
            <a:noFill/>
            <a:miter lim="800000"/>
            <a:headEnd/>
            <a:tailEnd/>
          </a:ln>
        </p:spPr>
      </p:pic>
      <p:pic>
        <p:nvPicPr>
          <p:cNvPr id="1027" name="Picture 18"/>
          <p:cNvPicPr>
            <a:picLocks noChangeAspect="1"/>
          </p:cNvPicPr>
          <p:nvPr userDrawn="1"/>
        </p:nvPicPr>
        <p:blipFill>
          <a:blip r:embed="rId19"/>
          <a:srcRect/>
          <a:stretch>
            <a:fillRect/>
          </a:stretch>
        </p:blipFill>
        <p:spPr bwMode="auto">
          <a:xfrm>
            <a:off x="7010400" y="76200"/>
            <a:ext cx="2019300" cy="603250"/>
          </a:xfrm>
          <a:prstGeom prst="rect">
            <a:avLst/>
          </a:prstGeom>
          <a:noFill/>
          <a:ln w="9525">
            <a:noFill/>
            <a:miter lim="800000"/>
            <a:headEnd/>
            <a:tailEnd/>
          </a:ln>
        </p:spPr>
      </p:pic>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7E1497C9-2A38-4536-BB14-C4DDB023F97C}" type="datetime1">
              <a:rPr lang="en-US"/>
              <a:pPr>
                <a:defRPr/>
              </a:pPr>
              <a:t>1/6/2011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bg1"/>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bg1"/>
                </a:solidFill>
                <a:latin typeface="+mn-lt"/>
                <a:cs typeface="+mn-cs"/>
              </a:defRPr>
            </a:lvl1pPr>
          </a:lstStyle>
          <a:p>
            <a:pPr>
              <a:defRPr/>
            </a:pPr>
            <a:fld id="{DD0C6DC4-4D70-4110-8E3F-0D5F3982BD55}" type="slidenum">
              <a:rPr lang="en-US"/>
              <a:pPr>
                <a:defRPr/>
              </a:pPr>
              <a:t>‹#›</a:t>
            </a:fld>
            <a:endParaRPr lang="en-US" dirty="0"/>
          </a:p>
        </p:txBody>
      </p:sp>
      <p:pic>
        <p:nvPicPr>
          <p:cNvPr id="1031" name="Picture 17"/>
          <p:cNvPicPr>
            <a:picLocks noChangeAspect="1"/>
          </p:cNvPicPr>
          <p:nvPr userDrawn="1"/>
        </p:nvPicPr>
        <p:blipFill>
          <a:blip r:embed="rId20"/>
          <a:srcRect/>
          <a:stretch>
            <a:fillRect/>
          </a:stretch>
        </p:blipFill>
        <p:spPr bwMode="auto">
          <a:xfrm>
            <a:off x="-533400" y="0"/>
            <a:ext cx="9829800" cy="6858000"/>
          </a:xfrm>
          <a:prstGeom prst="rect">
            <a:avLst/>
          </a:prstGeom>
          <a:noFill/>
          <a:ln w="9525">
            <a:noFill/>
            <a:miter lim="800000"/>
            <a:headEnd/>
            <a:tailEnd/>
          </a:ln>
        </p:spPr>
      </p:pic>
      <p:pic>
        <p:nvPicPr>
          <p:cNvPr id="1032" name="Picture 11"/>
          <p:cNvPicPr>
            <a:picLocks noChangeAspect="1"/>
          </p:cNvPicPr>
          <p:nvPr userDrawn="1"/>
        </p:nvPicPr>
        <p:blipFill>
          <a:blip r:embed="rId21"/>
          <a:srcRect/>
          <a:stretch>
            <a:fillRect/>
          </a:stretch>
        </p:blipFill>
        <p:spPr bwMode="auto">
          <a:xfrm>
            <a:off x="533400" y="-457200"/>
            <a:ext cx="9144000" cy="6858000"/>
          </a:xfrm>
          <a:prstGeom prst="rect">
            <a:avLst/>
          </a:prstGeom>
          <a:noFill/>
          <a:ln w="9525">
            <a:noFill/>
            <a:miter lim="800000"/>
            <a:headEnd/>
            <a:tailEnd/>
          </a:ln>
        </p:spPr>
      </p:pic>
      <p:sp>
        <p:nvSpPr>
          <p:cNvPr id="1033" name="Title Placeholder 1"/>
          <p:cNvSpPr>
            <a:spLocks noGrp="1"/>
          </p:cNvSpPr>
          <p:nvPr>
            <p:ph type="title"/>
          </p:nvPr>
        </p:nvSpPr>
        <p:spPr bwMode="auto">
          <a:xfrm>
            <a:off x="990600" y="473075"/>
            <a:ext cx="7620000" cy="7159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34" name="Text Placeholder 2"/>
          <p:cNvSpPr>
            <a:spLocks noGrp="1"/>
          </p:cNvSpPr>
          <p:nvPr>
            <p:ph type="body" idx="1"/>
          </p:nvPr>
        </p:nvSpPr>
        <p:spPr bwMode="auto">
          <a:xfrm>
            <a:off x="990600" y="1189038"/>
            <a:ext cx="7620000" cy="51355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701" r:id="rId1"/>
    <p:sldLayoutId id="2147483691" r:id="rId2"/>
    <p:sldLayoutId id="2147483702" r:id="rId3"/>
    <p:sldLayoutId id="2147483703" r:id="rId4"/>
    <p:sldLayoutId id="2147483690" r:id="rId5"/>
    <p:sldLayoutId id="2147483689" r:id="rId6"/>
    <p:sldLayoutId id="2147483688" r:id="rId7"/>
    <p:sldLayoutId id="2147483704" r:id="rId8"/>
    <p:sldLayoutId id="2147483687" r:id="rId9"/>
    <p:sldLayoutId id="2147483686" r:id="rId10"/>
    <p:sldLayoutId id="2147483685" r:id="rId11"/>
    <p:sldLayoutId id="2147483684" r:id="rId12"/>
    <p:sldLayoutId id="2147483683" r:id="rId13"/>
    <p:sldLayoutId id="2147483705" r:id="rId14"/>
    <p:sldLayoutId id="2147483706" r:id="rId15"/>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4000" b="1" kern="1200">
          <a:solidFill>
            <a:srgbClr val="0B5395"/>
          </a:solidFill>
          <a:latin typeface="+mj-lt"/>
          <a:ea typeface="+mj-ea"/>
          <a:cs typeface="+mj-cs"/>
        </a:defRPr>
      </a:lvl1pPr>
      <a:lvl2pPr algn="ctr" rtl="0" eaLnBrk="0" fontAlgn="base" hangingPunct="0">
        <a:spcBef>
          <a:spcPct val="0"/>
        </a:spcBef>
        <a:spcAft>
          <a:spcPct val="0"/>
        </a:spcAft>
        <a:defRPr sz="4000" b="1">
          <a:solidFill>
            <a:srgbClr val="0B5395"/>
          </a:solidFill>
          <a:latin typeface="Century Gothic" pitchFamily="34" charset="0"/>
        </a:defRPr>
      </a:lvl2pPr>
      <a:lvl3pPr algn="ctr" rtl="0" eaLnBrk="0" fontAlgn="base" hangingPunct="0">
        <a:spcBef>
          <a:spcPct val="0"/>
        </a:spcBef>
        <a:spcAft>
          <a:spcPct val="0"/>
        </a:spcAft>
        <a:defRPr sz="4000" b="1">
          <a:solidFill>
            <a:srgbClr val="0B5395"/>
          </a:solidFill>
          <a:latin typeface="Century Gothic" pitchFamily="34" charset="0"/>
        </a:defRPr>
      </a:lvl3pPr>
      <a:lvl4pPr algn="ctr" rtl="0" eaLnBrk="0" fontAlgn="base" hangingPunct="0">
        <a:spcBef>
          <a:spcPct val="0"/>
        </a:spcBef>
        <a:spcAft>
          <a:spcPct val="0"/>
        </a:spcAft>
        <a:defRPr sz="4000" b="1">
          <a:solidFill>
            <a:srgbClr val="0B5395"/>
          </a:solidFill>
          <a:latin typeface="Century Gothic" pitchFamily="34" charset="0"/>
        </a:defRPr>
      </a:lvl4pPr>
      <a:lvl5pPr algn="ctr" rtl="0" eaLnBrk="0" fontAlgn="base" hangingPunct="0">
        <a:spcBef>
          <a:spcPct val="0"/>
        </a:spcBef>
        <a:spcAft>
          <a:spcPct val="0"/>
        </a:spcAft>
        <a:defRPr sz="4000" b="1">
          <a:solidFill>
            <a:srgbClr val="0B5395"/>
          </a:solidFill>
          <a:latin typeface="Century Gothic" pitchFamily="34" charset="0"/>
        </a:defRPr>
      </a:lvl5pPr>
      <a:lvl6pPr marL="457200" algn="ctr" rtl="0" fontAlgn="base">
        <a:spcBef>
          <a:spcPct val="0"/>
        </a:spcBef>
        <a:spcAft>
          <a:spcPct val="0"/>
        </a:spcAft>
        <a:defRPr sz="4000" b="1">
          <a:solidFill>
            <a:srgbClr val="0B5395"/>
          </a:solidFill>
          <a:latin typeface="Century Gothic" pitchFamily="34" charset="0"/>
        </a:defRPr>
      </a:lvl6pPr>
      <a:lvl7pPr marL="914400" algn="ctr" rtl="0" fontAlgn="base">
        <a:spcBef>
          <a:spcPct val="0"/>
        </a:spcBef>
        <a:spcAft>
          <a:spcPct val="0"/>
        </a:spcAft>
        <a:defRPr sz="4000" b="1">
          <a:solidFill>
            <a:srgbClr val="0B5395"/>
          </a:solidFill>
          <a:latin typeface="Century Gothic" pitchFamily="34" charset="0"/>
        </a:defRPr>
      </a:lvl7pPr>
      <a:lvl8pPr marL="1371600" algn="ctr" rtl="0" fontAlgn="base">
        <a:spcBef>
          <a:spcPct val="0"/>
        </a:spcBef>
        <a:spcAft>
          <a:spcPct val="0"/>
        </a:spcAft>
        <a:defRPr sz="4000" b="1">
          <a:solidFill>
            <a:srgbClr val="0B5395"/>
          </a:solidFill>
          <a:latin typeface="Century Gothic" pitchFamily="34" charset="0"/>
        </a:defRPr>
      </a:lvl8pPr>
      <a:lvl9pPr marL="1828800" algn="ctr" rtl="0" fontAlgn="base">
        <a:spcBef>
          <a:spcPct val="0"/>
        </a:spcBef>
        <a:spcAft>
          <a:spcPct val="0"/>
        </a:spcAft>
        <a:defRPr sz="4000" b="1">
          <a:solidFill>
            <a:srgbClr val="0B5395"/>
          </a:solidFill>
          <a:latin typeface="Century Gothic" pitchFamily="34" charset="0"/>
        </a:defRPr>
      </a:lvl9pPr>
    </p:titleStyle>
    <p:bodyStyle>
      <a:lvl1pPr marL="342900" indent="-342900" algn="l" rtl="0" eaLnBrk="0" fontAlgn="base" hangingPunct="0">
        <a:spcBef>
          <a:spcPct val="20000"/>
        </a:spcBef>
        <a:spcAft>
          <a:spcPct val="0"/>
        </a:spcAft>
        <a:defRPr sz="2000" kern="1200">
          <a:solidFill>
            <a:srgbClr val="0076A3"/>
          </a:solidFill>
          <a:latin typeface="+mn-lt"/>
          <a:ea typeface="+mn-ea"/>
          <a:cs typeface="+mn-cs"/>
        </a:defRPr>
      </a:lvl1pPr>
      <a:lvl2pPr marL="742950" indent="-285750" algn="l" rtl="0" eaLnBrk="0" fontAlgn="base" hangingPunct="0">
        <a:spcBef>
          <a:spcPct val="20000"/>
        </a:spcBef>
        <a:spcAft>
          <a:spcPct val="0"/>
        </a:spcAft>
        <a:defRPr sz="2000" kern="1200">
          <a:solidFill>
            <a:srgbClr val="0076A3"/>
          </a:solidFill>
          <a:latin typeface="+mn-lt"/>
          <a:ea typeface="+mn-ea"/>
          <a:cs typeface="+mn-cs"/>
        </a:defRPr>
      </a:lvl2pPr>
      <a:lvl3pPr marL="1143000" indent="-228600" algn="l" rtl="0" eaLnBrk="0" fontAlgn="base" hangingPunct="0">
        <a:spcBef>
          <a:spcPct val="20000"/>
        </a:spcBef>
        <a:spcAft>
          <a:spcPct val="0"/>
        </a:spcAft>
        <a:defRPr sz="2000" kern="1200">
          <a:solidFill>
            <a:srgbClr val="0076A3"/>
          </a:solidFill>
          <a:latin typeface="+mn-lt"/>
          <a:ea typeface="+mn-ea"/>
          <a:cs typeface="+mn-cs"/>
        </a:defRPr>
      </a:lvl3pPr>
      <a:lvl4pPr marL="1600200" indent="-228600" algn="l" rtl="0" eaLnBrk="0" fontAlgn="base" hangingPunct="0">
        <a:spcBef>
          <a:spcPct val="20000"/>
        </a:spcBef>
        <a:spcAft>
          <a:spcPct val="0"/>
        </a:spcAft>
        <a:defRPr sz="2000" kern="1200">
          <a:solidFill>
            <a:srgbClr val="0076A3"/>
          </a:solidFill>
          <a:latin typeface="+mn-lt"/>
          <a:ea typeface="+mn-ea"/>
          <a:cs typeface="+mn-cs"/>
        </a:defRPr>
      </a:lvl4pPr>
      <a:lvl5pPr marL="2057400" indent="-228600" algn="l" rtl="0" eaLnBrk="0" fontAlgn="base" hangingPunct="0">
        <a:spcBef>
          <a:spcPct val="20000"/>
        </a:spcBef>
        <a:spcAft>
          <a:spcPct val="0"/>
        </a:spcAft>
        <a:defRPr sz="2000" kern="1200">
          <a:solidFill>
            <a:srgbClr val="0076A3"/>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20"/>
          <a:srcRect/>
          <a:stretch>
            <a:fillRect/>
          </a:stretch>
        </a:blipFill>
        <a:effectLst/>
      </p:bgPr>
    </p:bg>
    <p:spTree>
      <p:nvGrpSpPr>
        <p:cNvPr id="1" name=""/>
        <p:cNvGrpSpPr/>
        <p:nvPr/>
      </p:nvGrpSpPr>
      <p:grpSpPr>
        <a:xfrm>
          <a:off x="0" y="0"/>
          <a:ext cx="0" cy="0"/>
          <a:chOff x="0" y="0"/>
          <a:chExt cx="0" cy="0"/>
        </a:xfrm>
      </p:grpSpPr>
      <p:pic>
        <p:nvPicPr>
          <p:cNvPr id="17410" name="Picture 6"/>
          <p:cNvPicPr>
            <a:picLocks noChangeAspect="1"/>
          </p:cNvPicPr>
          <p:nvPr userDrawn="1"/>
        </p:nvPicPr>
        <p:blipFill>
          <a:blip r:embed="rId21"/>
          <a:srcRect/>
          <a:stretch>
            <a:fillRect/>
          </a:stretch>
        </p:blipFill>
        <p:spPr bwMode="auto">
          <a:xfrm>
            <a:off x="-3352800" y="914400"/>
            <a:ext cx="9336088" cy="7439025"/>
          </a:xfrm>
          <a:prstGeom prst="rect">
            <a:avLst/>
          </a:prstGeom>
          <a:noFill/>
          <a:ln w="9525">
            <a:noFill/>
            <a:miter lim="800000"/>
            <a:headEnd/>
            <a:tailEnd/>
          </a:ln>
        </p:spPr>
      </p:pic>
      <p:pic>
        <p:nvPicPr>
          <p:cNvPr id="17411" name="Picture 18"/>
          <p:cNvPicPr>
            <a:picLocks noChangeAspect="1"/>
          </p:cNvPicPr>
          <p:nvPr userDrawn="1"/>
        </p:nvPicPr>
        <p:blipFill>
          <a:blip r:embed="rId22"/>
          <a:srcRect/>
          <a:stretch>
            <a:fillRect/>
          </a:stretch>
        </p:blipFill>
        <p:spPr bwMode="auto">
          <a:xfrm>
            <a:off x="7010400" y="76200"/>
            <a:ext cx="2019300" cy="603250"/>
          </a:xfrm>
          <a:prstGeom prst="rect">
            <a:avLst/>
          </a:prstGeom>
          <a:noFill/>
          <a:ln w="9525">
            <a:noFill/>
            <a:miter lim="800000"/>
            <a:headEnd/>
            <a:tailEnd/>
          </a:ln>
        </p:spPr>
      </p:pic>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4523EDC7-2348-4ABB-8B91-BD0BB6F9B5A8}" type="datetime1">
              <a:rPr lang="en-US"/>
              <a:pPr>
                <a:defRPr/>
              </a:pPr>
              <a:t>1/6/2011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bg1"/>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bg1"/>
                </a:solidFill>
                <a:latin typeface="+mn-lt"/>
                <a:cs typeface="+mn-cs"/>
              </a:defRPr>
            </a:lvl1pPr>
          </a:lstStyle>
          <a:p>
            <a:pPr>
              <a:defRPr/>
            </a:pPr>
            <a:fld id="{5C2E4266-4D30-48EE-9A4F-A2D485C49F52}" type="slidenum">
              <a:rPr lang="en-US"/>
              <a:pPr>
                <a:defRPr/>
              </a:pPr>
              <a:t>‹#›</a:t>
            </a:fld>
            <a:endParaRPr lang="en-US" dirty="0"/>
          </a:p>
        </p:txBody>
      </p:sp>
      <p:pic>
        <p:nvPicPr>
          <p:cNvPr id="17415" name="Picture 17"/>
          <p:cNvPicPr>
            <a:picLocks noChangeAspect="1"/>
          </p:cNvPicPr>
          <p:nvPr userDrawn="1"/>
        </p:nvPicPr>
        <p:blipFill>
          <a:blip r:embed="rId23"/>
          <a:srcRect/>
          <a:stretch>
            <a:fillRect/>
          </a:stretch>
        </p:blipFill>
        <p:spPr bwMode="auto">
          <a:xfrm>
            <a:off x="-533400" y="0"/>
            <a:ext cx="9829800" cy="6858000"/>
          </a:xfrm>
          <a:prstGeom prst="rect">
            <a:avLst/>
          </a:prstGeom>
          <a:noFill/>
          <a:ln w="9525">
            <a:noFill/>
            <a:miter lim="800000"/>
            <a:headEnd/>
            <a:tailEnd/>
          </a:ln>
        </p:spPr>
      </p:pic>
      <p:pic>
        <p:nvPicPr>
          <p:cNvPr id="17416" name="Picture 11"/>
          <p:cNvPicPr>
            <a:picLocks noChangeAspect="1"/>
          </p:cNvPicPr>
          <p:nvPr userDrawn="1"/>
        </p:nvPicPr>
        <p:blipFill>
          <a:blip r:embed="rId24"/>
          <a:srcRect/>
          <a:stretch>
            <a:fillRect/>
          </a:stretch>
        </p:blipFill>
        <p:spPr bwMode="auto">
          <a:xfrm>
            <a:off x="533400" y="-457200"/>
            <a:ext cx="9144000" cy="6858000"/>
          </a:xfrm>
          <a:prstGeom prst="rect">
            <a:avLst/>
          </a:prstGeom>
          <a:noFill/>
          <a:ln w="9525">
            <a:noFill/>
            <a:miter lim="800000"/>
            <a:headEnd/>
            <a:tailEnd/>
          </a:ln>
        </p:spPr>
      </p:pic>
      <p:sp>
        <p:nvSpPr>
          <p:cNvPr id="17417" name="Title Placeholder 1"/>
          <p:cNvSpPr>
            <a:spLocks noGrp="1"/>
          </p:cNvSpPr>
          <p:nvPr>
            <p:ph type="title"/>
          </p:nvPr>
        </p:nvSpPr>
        <p:spPr bwMode="auto">
          <a:xfrm>
            <a:off x="990600" y="473075"/>
            <a:ext cx="7620000" cy="7159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7418" name="Text Placeholder 2"/>
          <p:cNvSpPr>
            <a:spLocks noGrp="1"/>
          </p:cNvSpPr>
          <p:nvPr>
            <p:ph type="body" idx="1"/>
          </p:nvPr>
        </p:nvSpPr>
        <p:spPr bwMode="auto">
          <a:xfrm>
            <a:off x="990600" y="1189038"/>
            <a:ext cx="7620000" cy="51355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707" r:id="rId1"/>
    <p:sldLayoutId id="2147483700" r:id="rId2"/>
    <p:sldLayoutId id="2147483708" r:id="rId3"/>
    <p:sldLayoutId id="2147483709" r:id="rId4"/>
    <p:sldLayoutId id="2147483699" r:id="rId5"/>
    <p:sldLayoutId id="2147483698" r:id="rId6"/>
    <p:sldLayoutId id="2147483697" r:id="rId7"/>
    <p:sldLayoutId id="2147483710" r:id="rId8"/>
    <p:sldLayoutId id="2147483696" r:id="rId9"/>
    <p:sldLayoutId id="2147483695" r:id="rId10"/>
    <p:sldLayoutId id="2147483694" r:id="rId11"/>
    <p:sldLayoutId id="2147483693" r:id="rId12"/>
    <p:sldLayoutId id="2147483692" r:id="rId13"/>
    <p:sldLayoutId id="2147483711" r:id="rId14"/>
    <p:sldLayoutId id="2147483712" r:id="rId15"/>
    <p:sldLayoutId id="2147483713" r:id="rId16"/>
    <p:sldLayoutId id="2147483714" r:id="rId17"/>
    <p:sldLayoutId id="2147483715" r:id="rId18"/>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4000" b="1" kern="1200">
          <a:solidFill>
            <a:srgbClr val="0B5395"/>
          </a:solidFill>
          <a:latin typeface="+mj-lt"/>
          <a:ea typeface="+mj-ea"/>
          <a:cs typeface="+mj-cs"/>
        </a:defRPr>
      </a:lvl1pPr>
      <a:lvl2pPr algn="ctr" rtl="0" eaLnBrk="0" fontAlgn="base" hangingPunct="0">
        <a:spcBef>
          <a:spcPct val="0"/>
        </a:spcBef>
        <a:spcAft>
          <a:spcPct val="0"/>
        </a:spcAft>
        <a:defRPr sz="4000" b="1">
          <a:solidFill>
            <a:srgbClr val="0B5395"/>
          </a:solidFill>
          <a:latin typeface="Century Gothic" pitchFamily="34" charset="0"/>
        </a:defRPr>
      </a:lvl2pPr>
      <a:lvl3pPr algn="ctr" rtl="0" eaLnBrk="0" fontAlgn="base" hangingPunct="0">
        <a:spcBef>
          <a:spcPct val="0"/>
        </a:spcBef>
        <a:spcAft>
          <a:spcPct val="0"/>
        </a:spcAft>
        <a:defRPr sz="4000" b="1">
          <a:solidFill>
            <a:srgbClr val="0B5395"/>
          </a:solidFill>
          <a:latin typeface="Century Gothic" pitchFamily="34" charset="0"/>
        </a:defRPr>
      </a:lvl3pPr>
      <a:lvl4pPr algn="ctr" rtl="0" eaLnBrk="0" fontAlgn="base" hangingPunct="0">
        <a:spcBef>
          <a:spcPct val="0"/>
        </a:spcBef>
        <a:spcAft>
          <a:spcPct val="0"/>
        </a:spcAft>
        <a:defRPr sz="4000" b="1">
          <a:solidFill>
            <a:srgbClr val="0B5395"/>
          </a:solidFill>
          <a:latin typeface="Century Gothic" pitchFamily="34" charset="0"/>
        </a:defRPr>
      </a:lvl4pPr>
      <a:lvl5pPr algn="ctr" rtl="0" eaLnBrk="0" fontAlgn="base" hangingPunct="0">
        <a:spcBef>
          <a:spcPct val="0"/>
        </a:spcBef>
        <a:spcAft>
          <a:spcPct val="0"/>
        </a:spcAft>
        <a:defRPr sz="4000" b="1">
          <a:solidFill>
            <a:srgbClr val="0B5395"/>
          </a:solidFill>
          <a:latin typeface="Century Gothic" pitchFamily="34" charset="0"/>
        </a:defRPr>
      </a:lvl5pPr>
      <a:lvl6pPr marL="457200" algn="ctr" rtl="0" fontAlgn="base">
        <a:spcBef>
          <a:spcPct val="0"/>
        </a:spcBef>
        <a:spcAft>
          <a:spcPct val="0"/>
        </a:spcAft>
        <a:defRPr sz="4000" b="1">
          <a:solidFill>
            <a:srgbClr val="0B5395"/>
          </a:solidFill>
          <a:latin typeface="Century Gothic" pitchFamily="34" charset="0"/>
        </a:defRPr>
      </a:lvl6pPr>
      <a:lvl7pPr marL="914400" algn="ctr" rtl="0" fontAlgn="base">
        <a:spcBef>
          <a:spcPct val="0"/>
        </a:spcBef>
        <a:spcAft>
          <a:spcPct val="0"/>
        </a:spcAft>
        <a:defRPr sz="4000" b="1">
          <a:solidFill>
            <a:srgbClr val="0B5395"/>
          </a:solidFill>
          <a:latin typeface="Century Gothic" pitchFamily="34" charset="0"/>
        </a:defRPr>
      </a:lvl7pPr>
      <a:lvl8pPr marL="1371600" algn="ctr" rtl="0" fontAlgn="base">
        <a:spcBef>
          <a:spcPct val="0"/>
        </a:spcBef>
        <a:spcAft>
          <a:spcPct val="0"/>
        </a:spcAft>
        <a:defRPr sz="4000" b="1">
          <a:solidFill>
            <a:srgbClr val="0B5395"/>
          </a:solidFill>
          <a:latin typeface="Century Gothic" pitchFamily="34" charset="0"/>
        </a:defRPr>
      </a:lvl8pPr>
      <a:lvl9pPr marL="1828800" algn="ctr" rtl="0" fontAlgn="base">
        <a:spcBef>
          <a:spcPct val="0"/>
        </a:spcBef>
        <a:spcAft>
          <a:spcPct val="0"/>
        </a:spcAft>
        <a:defRPr sz="4000" b="1">
          <a:solidFill>
            <a:srgbClr val="0B5395"/>
          </a:solidFill>
          <a:latin typeface="Century Gothic" pitchFamily="34" charset="0"/>
        </a:defRPr>
      </a:lvl9pPr>
    </p:titleStyle>
    <p:bodyStyle>
      <a:lvl1pPr marL="342900" indent="-342900" algn="l" rtl="0" eaLnBrk="0" fontAlgn="base" hangingPunct="0">
        <a:spcBef>
          <a:spcPct val="20000"/>
        </a:spcBef>
        <a:spcAft>
          <a:spcPct val="0"/>
        </a:spcAft>
        <a:defRPr sz="2000" kern="1200">
          <a:solidFill>
            <a:srgbClr val="0076A3"/>
          </a:solidFill>
          <a:latin typeface="+mn-lt"/>
          <a:ea typeface="+mn-ea"/>
          <a:cs typeface="+mn-cs"/>
        </a:defRPr>
      </a:lvl1pPr>
      <a:lvl2pPr marL="742950" indent="-285750" algn="l" rtl="0" eaLnBrk="0" fontAlgn="base" hangingPunct="0">
        <a:spcBef>
          <a:spcPct val="20000"/>
        </a:spcBef>
        <a:spcAft>
          <a:spcPct val="0"/>
        </a:spcAft>
        <a:defRPr sz="2000" kern="1200">
          <a:solidFill>
            <a:srgbClr val="0076A3"/>
          </a:solidFill>
          <a:latin typeface="+mn-lt"/>
          <a:ea typeface="+mn-ea"/>
          <a:cs typeface="+mn-cs"/>
        </a:defRPr>
      </a:lvl2pPr>
      <a:lvl3pPr marL="1143000" indent="-228600" algn="l" rtl="0" eaLnBrk="0" fontAlgn="base" hangingPunct="0">
        <a:spcBef>
          <a:spcPct val="20000"/>
        </a:spcBef>
        <a:spcAft>
          <a:spcPct val="0"/>
        </a:spcAft>
        <a:defRPr sz="2000" kern="1200">
          <a:solidFill>
            <a:srgbClr val="0076A3"/>
          </a:solidFill>
          <a:latin typeface="+mn-lt"/>
          <a:ea typeface="+mn-ea"/>
          <a:cs typeface="+mn-cs"/>
        </a:defRPr>
      </a:lvl3pPr>
      <a:lvl4pPr marL="1600200" indent="-228600" algn="l" rtl="0" eaLnBrk="0" fontAlgn="base" hangingPunct="0">
        <a:spcBef>
          <a:spcPct val="20000"/>
        </a:spcBef>
        <a:spcAft>
          <a:spcPct val="0"/>
        </a:spcAft>
        <a:defRPr sz="2000" kern="1200">
          <a:solidFill>
            <a:srgbClr val="0076A3"/>
          </a:solidFill>
          <a:latin typeface="+mn-lt"/>
          <a:ea typeface="+mn-ea"/>
          <a:cs typeface="+mn-cs"/>
        </a:defRPr>
      </a:lvl4pPr>
      <a:lvl5pPr marL="2057400" indent="-228600" algn="l" rtl="0" eaLnBrk="0" fontAlgn="base" hangingPunct="0">
        <a:spcBef>
          <a:spcPct val="20000"/>
        </a:spcBef>
        <a:spcAft>
          <a:spcPct val="0"/>
        </a:spcAft>
        <a:defRPr sz="2000" kern="1200">
          <a:solidFill>
            <a:srgbClr val="0076A3"/>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ctrTitle"/>
          </p:nvPr>
        </p:nvSpPr>
        <p:spPr>
          <a:xfrm>
            <a:off x="4114800" y="1066800"/>
            <a:ext cx="3581400" cy="990600"/>
          </a:xfrm>
        </p:spPr>
        <p:txBody>
          <a:bodyPr/>
          <a:lstStyle/>
          <a:p>
            <a:pPr eaLnBrk="1" hangingPunct="1"/>
            <a:r>
              <a:rPr lang="en-US" smtClean="0">
                <a:solidFill>
                  <a:srgbClr val="0B5395"/>
                </a:solidFill>
              </a:rPr>
              <a:t>Protecting IP Across Jurisdictions</a:t>
            </a:r>
          </a:p>
        </p:txBody>
      </p:sp>
      <p:sp>
        <p:nvSpPr>
          <p:cNvPr id="38914" name="Subtitle 2"/>
          <p:cNvSpPr>
            <a:spLocks noGrp="1"/>
          </p:cNvSpPr>
          <p:nvPr>
            <p:ph type="subTitle" idx="1"/>
          </p:nvPr>
        </p:nvSpPr>
        <p:spPr>
          <a:xfrm>
            <a:off x="4267200" y="2057400"/>
            <a:ext cx="4495800" cy="2133600"/>
          </a:xfrm>
        </p:spPr>
        <p:txBody>
          <a:bodyPr/>
          <a:lstStyle/>
          <a:p>
            <a:pPr eaLnBrk="1" hangingPunct="1"/>
            <a:r>
              <a:rPr lang="en-US" smtClean="0">
                <a:solidFill>
                  <a:schemeClr val="tx1"/>
                </a:solidFill>
              </a:rPr>
              <a:t>C. Allen Black, Jr., Ph.D., J.D.</a:t>
            </a:r>
          </a:p>
          <a:p>
            <a:pPr eaLnBrk="1" hangingPunct="1"/>
            <a:endParaRPr lang="en-US" smtClean="0">
              <a:solidFill>
                <a:schemeClr val="tx1"/>
              </a:solidFill>
            </a:endParaRPr>
          </a:p>
          <a:p>
            <a:pPr eaLnBrk="1" hangingPunct="1"/>
            <a:endParaRPr lang="en-US" smtClean="0">
              <a:solidFill>
                <a:schemeClr val="tx1"/>
              </a:solidFill>
            </a:endParaRPr>
          </a:p>
          <a:p>
            <a:pPr eaLnBrk="1" hangingPunct="1"/>
            <a:endParaRPr lang="en-US" sz="1600" smtClean="0">
              <a:solidFill>
                <a:schemeClr val="tx1"/>
              </a:solidFill>
            </a:endParaRPr>
          </a:p>
          <a:p>
            <a:pPr eaLnBrk="1" hangingPunct="1"/>
            <a:endParaRPr lang="en-US" sz="1600" smtClean="0">
              <a:solidFill>
                <a:schemeClr val="tx1"/>
              </a:solidFill>
            </a:endParaRPr>
          </a:p>
          <a:p>
            <a:pPr eaLnBrk="1" hangingPunct="1"/>
            <a:endParaRPr lang="en-US" sz="1600" smtClean="0">
              <a:solidFill>
                <a:schemeClr val="tx1"/>
              </a:solidFill>
            </a:endParaRPr>
          </a:p>
          <a:p>
            <a:pPr eaLnBrk="1" hangingPunct="1"/>
            <a:endParaRPr lang="en-US" sz="1600" smtClean="0">
              <a:solidFill>
                <a:schemeClr val="tx1"/>
              </a:solidFill>
            </a:endParaRPr>
          </a:p>
          <a:p>
            <a:pPr algn="r" eaLnBrk="1" hangingPunct="1"/>
            <a:r>
              <a:rPr lang="en-US" sz="1600" smtClean="0">
                <a:solidFill>
                  <a:schemeClr val="tx1"/>
                </a:solidFill>
              </a:rPr>
              <a:t>The Law Office of C. Allen Black</a:t>
            </a:r>
          </a:p>
          <a:p>
            <a:pPr algn="r" eaLnBrk="1" hangingPunct="1"/>
            <a:r>
              <a:rPr lang="en-US" sz="1600" u="sng" smtClean="0">
                <a:solidFill>
                  <a:schemeClr val="tx1"/>
                </a:solidFill>
              </a:rPr>
              <a:t>www.patentlawyersite.com</a:t>
            </a:r>
          </a:p>
        </p:txBody>
      </p:sp>
      <p:sp>
        <p:nvSpPr>
          <p:cNvPr id="38915" name="TextBox 3"/>
          <p:cNvSpPr txBox="1">
            <a:spLocks noChangeArrowheads="1"/>
          </p:cNvSpPr>
          <p:nvPr/>
        </p:nvSpPr>
        <p:spPr bwMode="auto">
          <a:xfrm>
            <a:off x="7962900" y="6627813"/>
            <a:ext cx="2362200" cy="228600"/>
          </a:xfrm>
          <a:prstGeom prst="rect">
            <a:avLst/>
          </a:prstGeom>
          <a:noFill/>
          <a:ln w="9525">
            <a:noFill/>
            <a:miter lim="800000"/>
            <a:headEnd/>
            <a:tailEnd/>
          </a:ln>
        </p:spPr>
        <p:txBody>
          <a:bodyPr anchor="ctr"/>
          <a:lstStyle/>
          <a:p>
            <a:pPr>
              <a:lnSpc>
                <a:spcPct val="80000"/>
              </a:lnSpc>
            </a:pPr>
            <a:endParaRPr lang="en-US" sz="1100">
              <a:latin typeface="Perpetua" pitchFamily="18"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itle 3"/>
          <p:cNvSpPr>
            <a:spLocks noGrp="1"/>
          </p:cNvSpPr>
          <p:nvPr>
            <p:ph type="title" idx="4294967295"/>
          </p:nvPr>
        </p:nvSpPr>
        <p:spPr>
          <a:xfrm>
            <a:off x="990600" y="457200"/>
            <a:ext cx="7620000" cy="715963"/>
          </a:xfrm>
        </p:spPr>
        <p:txBody>
          <a:bodyPr/>
          <a:lstStyle/>
          <a:p>
            <a:pPr eaLnBrk="1" hangingPunct="1"/>
            <a:r>
              <a:rPr lang="en-US" sz="3600" smtClean="0"/>
              <a:t>Why did this happen in the first place?</a:t>
            </a:r>
          </a:p>
        </p:txBody>
      </p:sp>
      <p:sp>
        <p:nvSpPr>
          <p:cNvPr id="57346" name="Content Placeholder 4"/>
          <p:cNvSpPr>
            <a:spLocks noGrp="1"/>
          </p:cNvSpPr>
          <p:nvPr>
            <p:ph sz="half" idx="4294967295"/>
          </p:nvPr>
        </p:nvSpPr>
        <p:spPr>
          <a:xfrm>
            <a:off x="990600" y="1524000"/>
            <a:ext cx="7848600" cy="4983163"/>
          </a:xfrm>
        </p:spPr>
        <p:txBody>
          <a:bodyPr/>
          <a:lstStyle/>
          <a:p>
            <a:pPr marL="0" indent="0" eaLnBrk="1" hangingPunct="1"/>
            <a:r>
              <a:rPr lang="en-US" sz="2800" smtClean="0"/>
              <a:t>Misunderstanding of each other’s laws.</a:t>
            </a:r>
          </a:p>
          <a:p>
            <a:pPr marL="0" indent="0" eaLnBrk="1" hangingPunct="1"/>
            <a:r>
              <a:rPr lang="en-US" sz="2800" smtClean="0"/>
              <a:t>	    The Russians likely presumed that Honeywell would file, and, thus, their work was done after they sent the report.</a:t>
            </a:r>
          </a:p>
          <a:p>
            <a:pPr marL="0" indent="0" eaLnBrk="1" hangingPunct="1"/>
            <a:r>
              <a:rPr lang="en-US" sz="2800" smtClean="0"/>
              <a:t>	     Honeywell likely believed that because their relationship was a contractor-subcontractor relationship, the patent rights accrued to Honeywell under the contract and they could file at anytime.</a:t>
            </a:r>
          </a:p>
        </p:txBody>
      </p:sp>
    </p:spTree>
  </p:cSld>
  <p:clrMapOvr>
    <a:masterClrMapping/>
  </p:clrMapOvr>
  <p:transition spd="slow">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le 17"/>
          <p:cNvSpPr/>
          <p:nvPr/>
        </p:nvSpPr>
        <p:spPr>
          <a:xfrm>
            <a:off x="887547" y="798512"/>
            <a:ext cx="8143055" cy="4267201"/>
          </a:xfrm>
          <a:prstGeom prst="roundRect">
            <a:avLst/>
          </a:prstGeom>
          <a:gradFill>
            <a:gsLst>
              <a:gs pos="37000">
                <a:schemeClr val="accent1">
                  <a:lumMod val="50000"/>
                </a:schemeClr>
              </a:gs>
              <a:gs pos="99583">
                <a:schemeClr val="accent1">
                  <a:lumMod val="40000"/>
                  <a:lumOff val="60000"/>
                </a:schemeClr>
              </a:gs>
              <a:gs pos="94000">
                <a:schemeClr val="accent1">
                  <a:lumMod val="60000"/>
                  <a:lumOff val="40000"/>
                </a:schemeClr>
              </a:gs>
            </a:gsLst>
          </a:gradFill>
          <a:ln/>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a:solidFill>
                <a:schemeClr val="accent1">
                  <a:lumMod val="50000"/>
                </a:schemeClr>
              </a:solidFill>
            </a:endParaRPr>
          </a:p>
        </p:txBody>
      </p:sp>
      <p:sp>
        <p:nvSpPr>
          <p:cNvPr id="59396" name="Content Placeholder 7"/>
          <p:cNvSpPr>
            <a:spLocks noGrp="1"/>
          </p:cNvSpPr>
          <p:nvPr>
            <p:ph sz="half" idx="1"/>
          </p:nvPr>
        </p:nvSpPr>
        <p:spPr>
          <a:xfrm>
            <a:off x="1371600" y="990600"/>
            <a:ext cx="7380288" cy="4343400"/>
          </a:xfrm>
        </p:spPr>
        <p:txBody>
          <a:bodyPr/>
          <a:lstStyle/>
          <a:p>
            <a:pPr eaLnBrk="1" hangingPunct="1"/>
            <a:r>
              <a:rPr lang="en-US" sz="1800" smtClean="0"/>
              <a:t>In any cross-jurisdiction relationship identify if IP is likely to be created and what sort, i.e., patent, copyright and trademark.</a:t>
            </a:r>
          </a:p>
          <a:p>
            <a:pPr eaLnBrk="1" hangingPunct="1"/>
            <a:endParaRPr lang="en-US" sz="1800" smtClean="0"/>
          </a:p>
          <a:p>
            <a:pPr eaLnBrk="1" hangingPunct="1"/>
            <a:r>
              <a:rPr lang="en-US" sz="1800" smtClean="0"/>
              <a:t>Consult IP attorneys in BOTH jurisdictions especially regarding patents.</a:t>
            </a:r>
          </a:p>
          <a:p>
            <a:pPr eaLnBrk="1" hangingPunct="1"/>
            <a:endParaRPr lang="en-US" sz="1800" smtClean="0"/>
          </a:p>
          <a:p>
            <a:pPr eaLnBrk="1" hangingPunct="1"/>
            <a:r>
              <a:rPr lang="en-US" sz="1800" smtClean="0"/>
              <a:t>Unless your company has an office in both jurisdictions, let your IP attorneys review any transfer of  intellectual property across jurisdictions.</a:t>
            </a:r>
          </a:p>
          <a:p>
            <a:pPr eaLnBrk="1" hangingPunct="1"/>
            <a:endParaRPr lang="en-US" sz="1800" smtClean="0"/>
          </a:p>
          <a:p>
            <a:pPr eaLnBrk="1" hangingPunct="1"/>
            <a:r>
              <a:rPr lang="en-US" sz="1800" smtClean="0"/>
              <a:t>Educate sales, technical staff and even business partners about basic patent law so that they can spot possible issues before it becomes a matter for legal.</a:t>
            </a:r>
          </a:p>
          <a:p>
            <a:pPr eaLnBrk="1" hangingPunct="1"/>
            <a:endParaRPr lang="en-US" sz="1800" smtClean="0"/>
          </a:p>
          <a:p>
            <a:pPr eaLnBrk="1" hangingPunct="1"/>
            <a:endParaRPr lang="en-US" sz="1800" smtClean="0"/>
          </a:p>
          <a:p>
            <a:pPr eaLnBrk="1" hangingPunct="1"/>
            <a:endParaRPr lang="en-US" smtClean="0"/>
          </a:p>
        </p:txBody>
      </p:sp>
      <p:sp>
        <p:nvSpPr>
          <p:cNvPr id="59397" name="Title 3"/>
          <p:cNvSpPr>
            <a:spLocks noGrp="1"/>
          </p:cNvSpPr>
          <p:nvPr>
            <p:ph type="title"/>
          </p:nvPr>
        </p:nvSpPr>
        <p:spPr>
          <a:xfrm>
            <a:off x="990600" y="0"/>
            <a:ext cx="7620000" cy="715963"/>
          </a:xfrm>
        </p:spPr>
        <p:txBody>
          <a:bodyPr/>
          <a:lstStyle/>
          <a:p>
            <a:pPr eaLnBrk="1" hangingPunct="1"/>
            <a:r>
              <a:rPr lang="en-US" sz="3600" smtClean="0"/>
              <a:t>Prudent Approaches to Global IP</a:t>
            </a:r>
          </a:p>
        </p:txBody>
      </p:sp>
      <p:pic>
        <p:nvPicPr>
          <p:cNvPr id="5" name="Picture 4"/>
          <p:cNvPicPr>
            <a:picLocks noChangeAspect="1"/>
          </p:cNvPicPr>
          <p:nvPr/>
        </p:nvPicPr>
        <p:blipFill>
          <a:blip r:embed="rId3"/>
          <a:srcRect/>
          <a:stretch>
            <a:fillRect/>
          </a:stretch>
        </p:blipFill>
        <p:spPr bwMode="auto">
          <a:xfrm>
            <a:off x="3429000" y="4800600"/>
            <a:ext cx="3295650" cy="2625725"/>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2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le 4"/>
          <p:cNvSpPr>
            <a:spLocks noGrp="1"/>
          </p:cNvSpPr>
          <p:nvPr>
            <p:ph type="title"/>
          </p:nvPr>
        </p:nvSpPr>
        <p:spPr>
          <a:xfrm>
            <a:off x="1182688" y="1066800"/>
            <a:ext cx="7961312" cy="5181600"/>
          </a:xfrm>
        </p:spPr>
        <p:txBody>
          <a:bodyPr/>
          <a:lstStyle/>
          <a:p>
            <a:pPr eaLnBrk="1" hangingPunct="1"/>
            <a:r>
              <a:rPr lang="en-US" smtClean="0"/>
              <a:t>-Overseas travelling researcher threatened with violating European Treaty regarding use of natural resources and import/export laws regarding microorganisms</a:t>
            </a:r>
            <a:br>
              <a:rPr lang="en-US" smtClean="0"/>
            </a:br>
            <a:r>
              <a:rPr lang="en-US" smtClean="0"/>
              <a:t/>
            </a:r>
            <a:br>
              <a:rPr lang="en-US" smtClean="0"/>
            </a:br>
            <a:r>
              <a:rPr lang="en-US" smtClean="0"/>
              <a:t>-Company questioned by Government as to violation of export laws after sending software product overseas for testing </a:t>
            </a:r>
            <a:br>
              <a:rPr lang="en-US" smtClean="0"/>
            </a:br>
            <a:r>
              <a:rPr lang="en-US" smtClean="0"/>
              <a:t/>
            </a:r>
            <a:br>
              <a:rPr lang="en-US" smtClean="0"/>
            </a:br>
            <a:r>
              <a:rPr lang="en-US" smtClean="0"/>
              <a:t>-Patent application denied because it did not contain “magic” language specific only to that country </a:t>
            </a:r>
            <a:br>
              <a:rPr lang="en-US" smtClean="0"/>
            </a:br>
            <a:r>
              <a:rPr lang="en-US" smtClean="0"/>
              <a:t/>
            </a:r>
            <a:br>
              <a:rPr lang="en-US" smtClean="0"/>
            </a:br>
            <a:r>
              <a:rPr lang="en-US" smtClean="0"/>
              <a:t>-Patent application denied in Europe because of a 5 minute presentation at a conference his company sent him to</a:t>
            </a:r>
            <a:br>
              <a:rPr lang="en-US" smtClean="0"/>
            </a:br>
            <a:r>
              <a:rPr lang="en-US" smtClean="0"/>
              <a:t/>
            </a:r>
            <a:br>
              <a:rPr lang="en-US" smtClean="0"/>
            </a:br>
            <a:r>
              <a:rPr lang="en-US" smtClean="0"/>
              <a:t>-Patent application not being accepted due to </a:t>
            </a:r>
            <a:r>
              <a:rPr lang="en-US" i="1" smtClean="0"/>
              <a:t>coup d</a:t>
            </a:r>
            <a:r>
              <a:rPr lang="en-US" smtClean="0"/>
              <a:t>'état</a:t>
            </a:r>
            <a:br>
              <a:rPr lang="en-US" smtClean="0"/>
            </a:br>
            <a:endParaRPr lang="en-US" smtClean="0"/>
          </a:p>
        </p:txBody>
      </p:sp>
      <p:sp>
        <p:nvSpPr>
          <p:cNvPr id="61442" name="Title 3"/>
          <p:cNvSpPr>
            <a:spLocks/>
          </p:cNvSpPr>
          <p:nvPr/>
        </p:nvSpPr>
        <p:spPr bwMode="auto">
          <a:xfrm>
            <a:off x="914400" y="381000"/>
            <a:ext cx="7620000" cy="715963"/>
          </a:xfrm>
          <a:prstGeom prst="rect">
            <a:avLst/>
          </a:prstGeom>
          <a:noFill/>
          <a:ln w="9525">
            <a:noFill/>
            <a:miter lim="800000"/>
            <a:headEnd/>
            <a:tailEnd/>
          </a:ln>
        </p:spPr>
        <p:txBody>
          <a:bodyPr anchor="b"/>
          <a:lstStyle/>
          <a:p>
            <a:pPr algn="ctr"/>
            <a:r>
              <a:rPr lang="en-US" sz="3600" b="1">
                <a:solidFill>
                  <a:srgbClr val="0B5395"/>
                </a:solidFill>
                <a:latin typeface="Century Gothic" pitchFamily="34" charset="0"/>
              </a:rPr>
              <a:t>Anecdotal Stories</a:t>
            </a:r>
            <a:br>
              <a:rPr lang="en-US" sz="3600" b="1">
                <a:solidFill>
                  <a:srgbClr val="0B5395"/>
                </a:solidFill>
                <a:latin typeface="Century Gothic" pitchFamily="34" charset="0"/>
              </a:rPr>
            </a:br>
            <a:r>
              <a:rPr lang="en-US" sz="3600" b="1">
                <a:solidFill>
                  <a:srgbClr val="0B5395"/>
                </a:solidFill>
                <a:latin typeface="Century Gothic" pitchFamily="34" charset="0"/>
              </a:rPr>
              <a:t>From Personal Experience</a:t>
            </a:r>
          </a:p>
        </p:txBody>
      </p:sp>
    </p:spTree>
  </p:cSld>
  <p:clrMapOvr>
    <a:masterClrMapping/>
  </p:clrMapOvr>
  <p:transition spd="slow">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4"/>
          <p:cNvSpPr>
            <a:spLocks noGrp="1"/>
          </p:cNvSpPr>
          <p:nvPr>
            <p:ph type="title" idx="4294967295"/>
          </p:nvPr>
        </p:nvSpPr>
        <p:spPr>
          <a:xfrm>
            <a:off x="1182688" y="685800"/>
            <a:ext cx="7961312" cy="5181600"/>
          </a:xfrm>
        </p:spPr>
        <p:txBody>
          <a:bodyPr/>
          <a:lstStyle/>
          <a:p>
            <a:pPr marL="762000" indent="-762000" algn="l" eaLnBrk="1" hangingPunct="1">
              <a:buFontTx/>
              <a:buAutoNum type="arabicParenR"/>
            </a:pPr>
            <a:r>
              <a:rPr lang="en-US" sz="2000" smtClean="0"/>
              <a:t>Regulates movement of defense items and services under 22 U.S.C. § 2778 of the Arms Export Control Act </a:t>
            </a:r>
            <a:br>
              <a:rPr lang="en-US" sz="2000" smtClean="0"/>
            </a:br>
            <a:r>
              <a:rPr lang="en-US" sz="2000" smtClean="0"/>
              <a:t/>
            </a:r>
            <a:br>
              <a:rPr lang="en-US" sz="2000" smtClean="0"/>
            </a:br>
            <a:r>
              <a:rPr lang="en-US" sz="2000" smtClean="0"/>
              <a:t>A) Primarily a licensing system</a:t>
            </a:r>
            <a:br>
              <a:rPr lang="en-US" sz="2000" smtClean="0"/>
            </a:br>
            <a:r>
              <a:rPr lang="en-US" sz="2000" smtClean="0"/>
              <a:t/>
            </a:r>
            <a:br>
              <a:rPr lang="en-US" sz="2000" smtClean="0"/>
            </a:br>
            <a:r>
              <a:rPr lang="en-US" sz="2000" smtClean="0"/>
              <a:t>B) Managed by Offc. of Defense Trade Controls Management</a:t>
            </a:r>
            <a:br>
              <a:rPr lang="en-US" sz="2000" smtClean="0"/>
            </a:br>
            <a:r>
              <a:rPr lang="en-US" sz="2000" smtClean="0"/>
              <a:t/>
            </a:r>
            <a:br>
              <a:rPr lang="en-US" sz="2000" smtClean="0"/>
            </a:br>
            <a:r>
              <a:rPr lang="en-US" sz="2000" smtClean="0"/>
              <a:t>C) Registration required where Company provides military equipment or services (approx. $2,500)</a:t>
            </a:r>
            <a:br>
              <a:rPr lang="en-US" sz="2000" smtClean="0"/>
            </a:br>
            <a:r>
              <a:rPr lang="en-US" sz="2000" smtClean="0"/>
              <a:t/>
            </a:r>
            <a:br>
              <a:rPr lang="en-US" sz="2000" smtClean="0"/>
            </a:br>
            <a:r>
              <a:rPr lang="en-US" sz="2000" smtClean="0"/>
              <a:t>D) Exemptions for certain research individuals</a:t>
            </a:r>
            <a:br>
              <a:rPr lang="en-US" sz="2000" smtClean="0"/>
            </a:br>
            <a:r>
              <a:rPr lang="en-US" sz="2000" smtClean="0"/>
              <a:t/>
            </a:r>
            <a:br>
              <a:rPr lang="en-US" sz="2000" smtClean="0"/>
            </a:br>
            <a:r>
              <a:rPr lang="en-US" sz="2000" smtClean="0"/>
              <a:t>E) Each shipment/transfer is reviewed w/in 10 days with Automatic right of appeal</a:t>
            </a:r>
            <a:br>
              <a:rPr lang="en-US" sz="2000" smtClean="0"/>
            </a:br>
            <a:endParaRPr lang="en-US" sz="2000" smtClean="0"/>
          </a:p>
        </p:txBody>
      </p:sp>
      <p:sp>
        <p:nvSpPr>
          <p:cNvPr id="63490" name="Title 3"/>
          <p:cNvSpPr>
            <a:spLocks/>
          </p:cNvSpPr>
          <p:nvPr/>
        </p:nvSpPr>
        <p:spPr bwMode="auto">
          <a:xfrm>
            <a:off x="914400" y="0"/>
            <a:ext cx="8458200" cy="715963"/>
          </a:xfrm>
          <a:prstGeom prst="rect">
            <a:avLst/>
          </a:prstGeom>
          <a:noFill/>
          <a:ln w="9525">
            <a:noFill/>
            <a:miter lim="800000"/>
            <a:headEnd/>
            <a:tailEnd/>
          </a:ln>
        </p:spPr>
        <p:txBody>
          <a:bodyPr anchor="b"/>
          <a:lstStyle/>
          <a:p>
            <a:pPr algn="ctr"/>
            <a:r>
              <a:rPr lang="en-US" sz="3600" b="1">
                <a:solidFill>
                  <a:srgbClr val="0B5395"/>
                </a:solidFill>
                <a:latin typeface="Century Gothic" pitchFamily="34" charset="0"/>
              </a:rPr>
              <a:t>Int’l Traffic In Arms Regulation 2010</a:t>
            </a:r>
          </a:p>
        </p:txBody>
      </p:sp>
    </p:spTree>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4"/>
          <p:cNvSpPr>
            <a:spLocks noGrp="1"/>
          </p:cNvSpPr>
          <p:nvPr>
            <p:ph type="title" idx="4294967295"/>
          </p:nvPr>
        </p:nvSpPr>
        <p:spPr>
          <a:xfrm>
            <a:off x="1182688" y="1066800"/>
            <a:ext cx="7961312" cy="5181600"/>
          </a:xfrm>
        </p:spPr>
        <p:txBody>
          <a:bodyPr/>
          <a:lstStyle/>
          <a:p>
            <a:pPr algn="l" eaLnBrk="1" hangingPunct="1"/>
            <a:r>
              <a:rPr lang="en-US" sz="2400" smtClean="0"/>
              <a:t/>
            </a:r>
            <a:br>
              <a:rPr lang="en-US" sz="2400" smtClean="0"/>
            </a:br>
            <a:r>
              <a:rPr lang="en-US" sz="2400" smtClean="0"/>
              <a:t>1) Armor/Armament</a:t>
            </a:r>
            <a:br>
              <a:rPr lang="en-US" sz="2400" smtClean="0"/>
            </a:br>
            <a:r>
              <a:rPr lang="en-US" sz="2400" smtClean="0"/>
              <a:t>2) Fuels/Explosives/Ammunition</a:t>
            </a:r>
            <a:br>
              <a:rPr lang="en-US" sz="2400" smtClean="0"/>
            </a:br>
            <a:r>
              <a:rPr lang="en-US" sz="2400" smtClean="0"/>
              <a:t>3) Machined items/ Defense materials</a:t>
            </a:r>
            <a:br>
              <a:rPr lang="en-US" sz="2400" smtClean="0"/>
            </a:br>
            <a:r>
              <a:rPr lang="en-US" sz="2400" smtClean="0"/>
              <a:t>(no significant civilian use)</a:t>
            </a:r>
            <a:br>
              <a:rPr lang="en-US" sz="2400" smtClean="0"/>
            </a:br>
            <a:r>
              <a:rPr lang="en-US" sz="2400" smtClean="0"/>
              <a:t>4) Nerve Agent/Biologicals including testing systems</a:t>
            </a:r>
            <a:br>
              <a:rPr lang="en-US" sz="2400" smtClean="0"/>
            </a:br>
            <a:r>
              <a:rPr lang="en-US" sz="2400" smtClean="0"/>
              <a:t>5) Software/Technical data/Databases</a:t>
            </a:r>
            <a:br>
              <a:rPr lang="en-US" sz="2400" smtClean="0"/>
            </a:br>
            <a:r>
              <a:rPr lang="en-US" sz="2400" smtClean="0"/>
              <a:t>6) Electronics</a:t>
            </a:r>
            <a:br>
              <a:rPr lang="en-US" sz="2400" smtClean="0"/>
            </a:br>
            <a:r>
              <a:rPr lang="en-US" sz="2400" smtClean="0"/>
              <a:t>7) Cameras/Photointerpretation systems</a:t>
            </a:r>
            <a:br>
              <a:rPr lang="en-US" sz="2400" smtClean="0"/>
            </a:br>
            <a:r>
              <a:rPr lang="en-US" sz="2400" smtClean="0"/>
              <a:t>8) Any article with substantial military use AND specifically modified/adapted for military purpose</a:t>
            </a:r>
            <a:br>
              <a:rPr lang="en-US" sz="2400" smtClean="0"/>
            </a:br>
            <a:r>
              <a:rPr lang="en-US" sz="2400" smtClean="0"/>
              <a:t/>
            </a:r>
            <a:br>
              <a:rPr lang="en-US" sz="2400" smtClean="0"/>
            </a:br>
            <a:r>
              <a:rPr lang="en-US" sz="2400" smtClean="0"/>
              <a:t/>
            </a:r>
            <a:br>
              <a:rPr lang="en-US" sz="2400" smtClean="0"/>
            </a:br>
            <a:endParaRPr lang="en-US" sz="2400" smtClean="0"/>
          </a:p>
        </p:txBody>
      </p:sp>
      <p:sp>
        <p:nvSpPr>
          <p:cNvPr id="65538" name="Title 3"/>
          <p:cNvSpPr>
            <a:spLocks/>
          </p:cNvSpPr>
          <p:nvPr/>
        </p:nvSpPr>
        <p:spPr bwMode="auto">
          <a:xfrm>
            <a:off x="914400" y="457200"/>
            <a:ext cx="8458200" cy="715963"/>
          </a:xfrm>
          <a:prstGeom prst="rect">
            <a:avLst/>
          </a:prstGeom>
          <a:noFill/>
          <a:ln w="9525">
            <a:noFill/>
            <a:miter lim="800000"/>
            <a:headEnd/>
            <a:tailEnd/>
          </a:ln>
        </p:spPr>
        <p:txBody>
          <a:bodyPr anchor="b"/>
          <a:lstStyle/>
          <a:p>
            <a:pPr algn="ctr"/>
            <a:r>
              <a:rPr lang="en-US" sz="3600" b="1">
                <a:solidFill>
                  <a:srgbClr val="0B5395"/>
                </a:solidFill>
                <a:latin typeface="Century Gothic" pitchFamily="34" charset="0"/>
              </a:rPr>
              <a:t>ITAR Munitions Definitions </a:t>
            </a:r>
            <a:br>
              <a:rPr lang="en-US" sz="3600" b="1">
                <a:solidFill>
                  <a:srgbClr val="0B5395"/>
                </a:solidFill>
                <a:latin typeface="Century Gothic" pitchFamily="34" charset="0"/>
              </a:rPr>
            </a:br>
            <a:r>
              <a:rPr lang="en-US" sz="3600" b="1">
                <a:solidFill>
                  <a:srgbClr val="0B5395"/>
                </a:solidFill>
                <a:latin typeface="Century Gothic" pitchFamily="34" charset="0"/>
              </a:rPr>
              <a:t>22 CFR §121</a:t>
            </a:r>
          </a:p>
        </p:txBody>
      </p:sp>
    </p:spTree>
  </p:cSld>
  <p:clrMapOvr>
    <a:masterClrMapping/>
  </p:clrMapOvr>
  <p:transition spd="slow">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itle 4"/>
          <p:cNvSpPr>
            <a:spLocks noGrp="1"/>
          </p:cNvSpPr>
          <p:nvPr>
            <p:ph type="title" idx="4294967295"/>
          </p:nvPr>
        </p:nvSpPr>
        <p:spPr>
          <a:xfrm>
            <a:off x="1182688" y="1066800"/>
            <a:ext cx="7961312" cy="5181600"/>
          </a:xfrm>
        </p:spPr>
        <p:txBody>
          <a:bodyPr/>
          <a:lstStyle/>
          <a:p>
            <a:pPr algn="l" eaLnBrk="1" hangingPunct="1"/>
            <a:r>
              <a:rPr lang="en-US" sz="2800" smtClean="0"/>
              <a:t/>
            </a:r>
            <a:br>
              <a:rPr lang="en-US" sz="2800" smtClean="0"/>
            </a:br>
            <a:r>
              <a:rPr lang="en-US" sz="2800" smtClean="0"/>
              <a:t>The U.S. Patent and Trademark Office (USPTO), having “become aware” of the outsourcing of patent prosecution, published a reminder in the Federal Register in  July of 2008 to comply with export control laws.  </a:t>
            </a:r>
            <a:br>
              <a:rPr lang="en-US" sz="2800" smtClean="0"/>
            </a:br>
            <a:r>
              <a:rPr lang="en-US" sz="2800" smtClean="0"/>
              <a:t/>
            </a:r>
            <a:br>
              <a:rPr lang="en-US" sz="2800" smtClean="0"/>
            </a:br>
            <a:r>
              <a:rPr lang="en-US" sz="2800" smtClean="0"/>
              <a:t>The USPTO’s patent web portal now requires certification of compliance before users may log into the system. </a:t>
            </a:r>
            <a:br>
              <a:rPr lang="en-US" sz="2800" smtClean="0"/>
            </a:br>
            <a:r>
              <a:rPr lang="en-US" smtClean="0"/>
              <a:t/>
            </a:r>
            <a:br>
              <a:rPr lang="en-US" smtClean="0"/>
            </a:br>
            <a:endParaRPr lang="en-US" smtClean="0"/>
          </a:p>
        </p:txBody>
      </p:sp>
      <p:sp>
        <p:nvSpPr>
          <p:cNvPr id="67586" name="Title 3"/>
          <p:cNvSpPr>
            <a:spLocks/>
          </p:cNvSpPr>
          <p:nvPr/>
        </p:nvSpPr>
        <p:spPr bwMode="auto">
          <a:xfrm>
            <a:off x="685800" y="0"/>
            <a:ext cx="8458200" cy="715963"/>
          </a:xfrm>
          <a:prstGeom prst="rect">
            <a:avLst/>
          </a:prstGeom>
          <a:noFill/>
          <a:ln w="9525">
            <a:noFill/>
            <a:miter lim="800000"/>
            <a:headEnd/>
            <a:tailEnd/>
          </a:ln>
        </p:spPr>
        <p:txBody>
          <a:bodyPr anchor="b"/>
          <a:lstStyle/>
          <a:p>
            <a:pPr algn="ctr"/>
            <a:r>
              <a:rPr lang="en-US" sz="3600" b="1">
                <a:solidFill>
                  <a:srgbClr val="0B5395"/>
                </a:solidFill>
                <a:latin typeface="Century Gothic" pitchFamily="34" charset="0"/>
              </a:rPr>
              <a:t>Patents and Outsourcing</a:t>
            </a:r>
          </a:p>
        </p:txBody>
      </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Content Placeholder 4"/>
          <p:cNvSpPr>
            <a:spLocks noGrp="1"/>
          </p:cNvSpPr>
          <p:nvPr>
            <p:ph idx="1"/>
          </p:nvPr>
        </p:nvSpPr>
        <p:spPr>
          <a:xfrm>
            <a:off x="838200" y="1143000"/>
            <a:ext cx="8915400" cy="5135563"/>
          </a:xfrm>
        </p:spPr>
        <p:txBody>
          <a:bodyPr/>
          <a:lstStyle/>
          <a:p>
            <a:pPr marL="381000" indent="-381000" eaLnBrk="1" hangingPunct="1"/>
            <a:r>
              <a:rPr lang="en-US" sz="2800" smtClean="0">
                <a:solidFill>
                  <a:srgbClr val="0076A3"/>
                </a:solidFill>
              </a:rPr>
              <a:t>IP is always jurisdiction specific  </a:t>
            </a:r>
          </a:p>
          <a:p>
            <a:pPr marL="381000" indent="-381000" eaLnBrk="1" hangingPunct="1"/>
            <a:r>
              <a:rPr lang="en-US" sz="2800" smtClean="0">
                <a:solidFill>
                  <a:srgbClr val="0076A3"/>
                </a:solidFill>
              </a:rPr>
              <a:t>(No UCC Equivalent)</a:t>
            </a:r>
          </a:p>
          <a:p>
            <a:pPr marL="381000" indent="-381000" eaLnBrk="1" hangingPunct="1"/>
            <a:endParaRPr lang="en-US" sz="2800" smtClean="0">
              <a:solidFill>
                <a:srgbClr val="0076A3"/>
              </a:solidFill>
            </a:endParaRPr>
          </a:p>
          <a:p>
            <a:pPr marL="381000" indent="-381000" eaLnBrk="1" hangingPunct="1">
              <a:buFontTx/>
              <a:buAutoNum type="arabicParenR"/>
            </a:pPr>
            <a:r>
              <a:rPr lang="en-US" sz="2800" smtClean="0">
                <a:solidFill>
                  <a:srgbClr val="0076A3"/>
                </a:solidFill>
              </a:rPr>
              <a:t>Inventorship varies</a:t>
            </a:r>
          </a:p>
          <a:p>
            <a:pPr marL="838200" lvl="1" indent="-381000" eaLnBrk="1" hangingPunct="1"/>
            <a:endParaRPr lang="en-US" sz="2400" smtClean="0">
              <a:solidFill>
                <a:srgbClr val="0076A3"/>
              </a:solidFill>
            </a:endParaRPr>
          </a:p>
          <a:p>
            <a:pPr marL="381000" indent="-381000" eaLnBrk="1" hangingPunct="1">
              <a:buFontTx/>
              <a:buAutoNum type="arabicParenR"/>
            </a:pPr>
            <a:r>
              <a:rPr lang="en-US" sz="2800" smtClean="0">
                <a:solidFill>
                  <a:srgbClr val="0076A3"/>
                </a:solidFill>
              </a:rPr>
              <a:t>Patentable subject matter varies</a:t>
            </a:r>
          </a:p>
          <a:p>
            <a:pPr marL="838200" lvl="1" indent="-381000" eaLnBrk="1" hangingPunct="1"/>
            <a:endParaRPr lang="en-US" sz="2400" smtClean="0">
              <a:solidFill>
                <a:srgbClr val="0076A3"/>
              </a:solidFill>
            </a:endParaRPr>
          </a:p>
          <a:p>
            <a:pPr marL="381000" indent="-381000" eaLnBrk="1" hangingPunct="1">
              <a:buFontTx/>
              <a:buAutoNum type="arabicParenR"/>
            </a:pPr>
            <a:r>
              <a:rPr lang="en-US" sz="2800" smtClean="0">
                <a:solidFill>
                  <a:srgbClr val="0076A3"/>
                </a:solidFill>
              </a:rPr>
              <a:t>Procedures for patenting vary </a:t>
            </a:r>
          </a:p>
          <a:p>
            <a:pPr marL="381000" indent="-381000" eaLnBrk="1" hangingPunct="1">
              <a:buFontTx/>
              <a:buAutoNum type="arabicParenR"/>
            </a:pPr>
            <a:endParaRPr lang="en-US" sz="2800" smtClean="0">
              <a:solidFill>
                <a:srgbClr val="0076A3"/>
              </a:solidFill>
            </a:endParaRPr>
          </a:p>
          <a:p>
            <a:pPr marL="381000" indent="-381000" eaLnBrk="1" hangingPunct="1">
              <a:buFontTx/>
              <a:buAutoNum type="arabicParenR"/>
            </a:pPr>
            <a:r>
              <a:rPr lang="en-US" sz="2800" smtClean="0">
                <a:solidFill>
                  <a:srgbClr val="0076A3"/>
                </a:solidFill>
              </a:rPr>
              <a:t>Race to the patent office and grace periods</a:t>
            </a:r>
          </a:p>
          <a:p>
            <a:pPr marL="381000" indent="-381000" eaLnBrk="1" hangingPunct="1">
              <a:buFontTx/>
              <a:buAutoNum type="arabicParenR"/>
            </a:pPr>
            <a:endParaRPr lang="en-US" sz="2800" smtClean="0">
              <a:solidFill>
                <a:srgbClr val="0076A3"/>
              </a:solidFill>
            </a:endParaRPr>
          </a:p>
          <a:p>
            <a:pPr marL="381000" indent="-381000" eaLnBrk="1" hangingPunct="1">
              <a:buFontTx/>
              <a:buAutoNum type="arabicParenR"/>
            </a:pPr>
            <a:endParaRPr lang="en-US" sz="2800" smtClean="0">
              <a:solidFill>
                <a:srgbClr val="0076A3"/>
              </a:solidFill>
            </a:endParaRPr>
          </a:p>
          <a:p>
            <a:pPr marL="381000" indent="-381000" eaLnBrk="1" hangingPunct="1">
              <a:buFontTx/>
              <a:buAutoNum type="arabicParenR"/>
            </a:pPr>
            <a:endParaRPr lang="en-US" sz="2800" smtClean="0">
              <a:solidFill>
                <a:srgbClr val="0076A3"/>
              </a:solidFill>
            </a:endParaRPr>
          </a:p>
          <a:p>
            <a:pPr marL="381000" indent="-381000" eaLnBrk="1" hangingPunct="1">
              <a:buFontTx/>
              <a:buAutoNum type="arabicParenR"/>
            </a:pPr>
            <a:endParaRPr lang="en-US" sz="2800" smtClean="0">
              <a:solidFill>
                <a:srgbClr val="0076A3"/>
              </a:solidFill>
            </a:endParaRPr>
          </a:p>
          <a:p>
            <a:pPr marL="381000" indent="-381000" eaLnBrk="1" hangingPunct="1"/>
            <a:endParaRPr lang="en-US" sz="2800" smtClean="0">
              <a:solidFill>
                <a:srgbClr val="0076A3"/>
              </a:solidFill>
            </a:endParaRPr>
          </a:p>
        </p:txBody>
      </p:sp>
      <p:sp>
        <p:nvSpPr>
          <p:cNvPr id="40962" name="Title 3"/>
          <p:cNvSpPr>
            <a:spLocks noGrp="1"/>
          </p:cNvSpPr>
          <p:nvPr>
            <p:ph type="title"/>
          </p:nvPr>
        </p:nvSpPr>
        <p:spPr>
          <a:xfrm>
            <a:off x="1143000" y="228600"/>
            <a:ext cx="7620000" cy="715963"/>
          </a:xfrm>
        </p:spPr>
        <p:txBody>
          <a:bodyPr/>
          <a:lstStyle/>
          <a:p>
            <a:pPr eaLnBrk="1" hangingPunct="1"/>
            <a:r>
              <a:rPr lang="en-US" smtClean="0">
                <a:solidFill>
                  <a:srgbClr val="0B5395"/>
                </a:solidFill>
              </a:rPr>
              <a:t>Who, What, Where, and When</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ext Placeholder 45"/>
          <p:cNvSpPr>
            <a:spLocks noGrp="1"/>
          </p:cNvSpPr>
          <p:nvPr>
            <p:ph type="body" sz="quarter" idx="15"/>
          </p:nvPr>
        </p:nvSpPr>
        <p:spPr>
          <a:xfrm>
            <a:off x="2819400" y="3352800"/>
            <a:ext cx="6324600" cy="838200"/>
          </a:xfrm>
        </p:spPr>
        <p:txBody>
          <a:bodyPr/>
          <a:lstStyle/>
          <a:p>
            <a:pPr algn="just" eaLnBrk="1" hangingPunct="1">
              <a:spcBef>
                <a:spcPts val="600"/>
              </a:spcBef>
              <a:spcAft>
                <a:spcPts val="600"/>
              </a:spcAft>
            </a:pPr>
            <a:r>
              <a:rPr lang="en-US" smtClean="0">
                <a:solidFill>
                  <a:schemeClr val="tx2"/>
                </a:solidFill>
              </a:rPr>
              <a:t>Late 1994, RSCAC engineers develop the process successfully and inform Honeywell as to the procedure.</a:t>
            </a:r>
          </a:p>
        </p:txBody>
      </p:sp>
      <p:sp>
        <p:nvSpPr>
          <p:cNvPr id="43010" name="Title 6"/>
          <p:cNvSpPr>
            <a:spLocks noGrp="1"/>
          </p:cNvSpPr>
          <p:nvPr>
            <p:ph type="title"/>
          </p:nvPr>
        </p:nvSpPr>
        <p:spPr/>
        <p:txBody>
          <a:bodyPr/>
          <a:lstStyle/>
          <a:p>
            <a:pPr eaLnBrk="1" hangingPunct="1"/>
            <a:r>
              <a:rPr lang="en-US" sz="2800" i="1" smtClean="0"/>
              <a:t>Solvay S.A. v. Honeywell Int'l., Inc.,</a:t>
            </a:r>
            <a:r>
              <a:rPr lang="en-US" sz="2800" smtClean="0"/>
              <a:t>        2010 WL 3987401 (Fed. Cir. Oct. 13, 2010)</a:t>
            </a:r>
            <a:r>
              <a:rPr lang="en-US" sz="3600" smtClean="0"/>
              <a:t> </a:t>
            </a:r>
          </a:p>
        </p:txBody>
      </p:sp>
      <p:sp>
        <p:nvSpPr>
          <p:cNvPr id="43011" name="Text Placeholder 40"/>
          <p:cNvSpPr>
            <a:spLocks noGrp="1"/>
          </p:cNvSpPr>
          <p:nvPr>
            <p:ph type="body" sz="quarter" idx="16"/>
          </p:nvPr>
        </p:nvSpPr>
        <p:spPr>
          <a:xfrm>
            <a:off x="2819400" y="1676400"/>
            <a:ext cx="6324600" cy="457200"/>
          </a:xfrm>
        </p:spPr>
        <p:txBody>
          <a:bodyPr/>
          <a:lstStyle/>
          <a:p>
            <a:pPr eaLnBrk="1" hangingPunct="1"/>
            <a:r>
              <a:rPr lang="en-US" smtClean="0">
                <a:solidFill>
                  <a:srgbClr val="0B5395"/>
                </a:solidFill>
              </a:rPr>
              <a:t>Intense need to develop non-chlorinated refrigerants</a:t>
            </a:r>
          </a:p>
          <a:p>
            <a:pPr eaLnBrk="1" hangingPunct="1"/>
            <a:endParaRPr lang="en-US" smtClean="0">
              <a:solidFill>
                <a:srgbClr val="0B5395"/>
              </a:solidFill>
            </a:endParaRPr>
          </a:p>
        </p:txBody>
      </p:sp>
      <p:sp>
        <p:nvSpPr>
          <p:cNvPr id="43012" name="Text Placeholder 41"/>
          <p:cNvSpPr>
            <a:spLocks noGrp="1"/>
          </p:cNvSpPr>
          <p:nvPr>
            <p:ph type="body" sz="quarter" idx="17"/>
          </p:nvPr>
        </p:nvSpPr>
        <p:spPr>
          <a:xfrm>
            <a:off x="2819400" y="2362200"/>
            <a:ext cx="6324600" cy="838200"/>
          </a:xfrm>
        </p:spPr>
        <p:txBody>
          <a:bodyPr/>
          <a:lstStyle/>
          <a:p>
            <a:pPr eaLnBrk="1" hangingPunct="1"/>
            <a:r>
              <a:rPr lang="en-US" smtClean="0">
                <a:solidFill>
                  <a:schemeClr val="tx2"/>
                </a:solidFill>
              </a:rPr>
              <a:t>1994, Honeywell contracts with Russian engineering firm to develop a manufacturing process for HFC-245fa, a non-chlorinated hydrocarbon.</a:t>
            </a:r>
          </a:p>
          <a:p>
            <a:pPr eaLnBrk="1" hangingPunct="1"/>
            <a:endParaRPr lang="en-US" smtClean="0">
              <a:solidFill>
                <a:schemeClr val="tx2"/>
              </a:solidFill>
            </a:endParaRPr>
          </a:p>
        </p:txBody>
      </p:sp>
      <p:sp>
        <p:nvSpPr>
          <p:cNvPr id="43013" name="Text Placeholder 42"/>
          <p:cNvSpPr>
            <a:spLocks noGrp="1"/>
          </p:cNvSpPr>
          <p:nvPr>
            <p:ph type="body" sz="quarter" idx="18"/>
          </p:nvPr>
        </p:nvSpPr>
        <p:spPr>
          <a:xfrm>
            <a:off x="2819400" y="4191000"/>
            <a:ext cx="6324600" cy="838200"/>
          </a:xfrm>
        </p:spPr>
        <p:txBody>
          <a:bodyPr/>
          <a:lstStyle/>
          <a:p>
            <a:pPr algn="just" eaLnBrk="1" hangingPunct="1">
              <a:spcBef>
                <a:spcPts val="600"/>
              </a:spcBef>
              <a:spcAft>
                <a:spcPts val="600"/>
              </a:spcAft>
            </a:pPr>
            <a:r>
              <a:rPr lang="en-US" smtClean="0">
                <a:solidFill>
                  <a:schemeClr val="tx2"/>
                </a:solidFill>
              </a:rPr>
              <a:t>1995, Honeywell uses the information to duplicate the experiments, with similar conditions and equipment in LA.</a:t>
            </a:r>
          </a:p>
        </p:txBody>
      </p:sp>
      <p:sp>
        <p:nvSpPr>
          <p:cNvPr id="43014" name="Text Placeholder 43"/>
          <p:cNvSpPr>
            <a:spLocks noGrp="1"/>
          </p:cNvSpPr>
          <p:nvPr>
            <p:ph type="body" sz="quarter" idx="19"/>
          </p:nvPr>
        </p:nvSpPr>
        <p:spPr>
          <a:xfrm>
            <a:off x="2438400" y="5029200"/>
            <a:ext cx="6705600" cy="762000"/>
          </a:xfrm>
        </p:spPr>
        <p:txBody>
          <a:bodyPr/>
          <a:lstStyle/>
          <a:p>
            <a:pPr algn="just" eaLnBrk="1" hangingPunct="1">
              <a:spcBef>
                <a:spcPts val="600"/>
              </a:spcBef>
              <a:spcAft>
                <a:spcPts val="600"/>
              </a:spcAft>
            </a:pPr>
            <a:r>
              <a:rPr lang="en-US" smtClean="0">
                <a:solidFill>
                  <a:schemeClr val="tx2"/>
                </a:solidFill>
              </a:rPr>
              <a:t>1996, Honeywell began drafting a patent application, which is filed July 3, 1996 and ultimately issues.  The plant goes on line.</a:t>
            </a:r>
          </a:p>
        </p:txBody>
      </p:sp>
      <p:sp>
        <p:nvSpPr>
          <p:cNvPr id="43015" name="Text Placeholder 7"/>
          <p:cNvSpPr>
            <a:spLocks noGrp="1"/>
          </p:cNvSpPr>
          <p:nvPr>
            <p:ph type="body" sz="quarter" idx="13"/>
          </p:nvPr>
        </p:nvSpPr>
        <p:spPr>
          <a:xfrm>
            <a:off x="762000" y="1143000"/>
            <a:ext cx="7620000" cy="457200"/>
          </a:xfrm>
        </p:spPr>
        <p:txBody>
          <a:bodyPr/>
          <a:lstStyle/>
          <a:p>
            <a:pPr marL="0" indent="0" eaLnBrk="1" hangingPunct="1"/>
            <a:r>
              <a:rPr lang="en-US" smtClean="0">
                <a:solidFill>
                  <a:schemeClr val="tx1"/>
                </a:solidFill>
              </a:rPr>
              <a:t>Facts</a:t>
            </a:r>
          </a:p>
        </p:txBody>
      </p:sp>
      <p:sp>
        <p:nvSpPr>
          <p:cNvPr id="24" name="Flowchart: Delay 23"/>
          <p:cNvSpPr/>
          <p:nvPr/>
        </p:nvSpPr>
        <p:spPr>
          <a:xfrm>
            <a:off x="1203325" y="1712912"/>
            <a:ext cx="1219200" cy="533401"/>
          </a:xfrm>
          <a:prstGeom prst="flowChartDelay">
            <a:avLst/>
          </a:prstGeom>
          <a:gradFill>
            <a:gsLst>
              <a:gs pos="0">
                <a:schemeClr val="accent1">
                  <a:lumMod val="50000"/>
                </a:schemeClr>
              </a:gs>
              <a:gs pos="80000">
                <a:schemeClr val="accent1">
                  <a:lumMod val="60000"/>
                  <a:lumOff val="40000"/>
                </a:schemeClr>
              </a:gs>
              <a:gs pos="100000">
                <a:schemeClr val="accent1">
                  <a:lumMod val="40000"/>
                  <a:lumOff val="60000"/>
                </a:schemeClr>
              </a:gs>
            </a:gsLst>
          </a:gradFill>
        </p:spPr>
        <p:style>
          <a:lnRef idx="0">
            <a:schemeClr val="accent6"/>
          </a:lnRef>
          <a:fillRef idx="3">
            <a:schemeClr val="accent6"/>
          </a:fillRef>
          <a:effectRef idx="3">
            <a:schemeClr val="accent6"/>
          </a:effectRef>
          <a:fontRef idx="minor">
            <a:schemeClr val="lt1"/>
          </a:fontRef>
        </p:style>
        <p:txBody>
          <a:bodyPr anchor="ctr"/>
          <a:lstStyle/>
          <a:p>
            <a:pPr algn="ctr">
              <a:defRPr/>
            </a:pPr>
            <a:r>
              <a:rPr lang="en-US" sz="1600">
                <a:solidFill>
                  <a:schemeClr val="bg1"/>
                </a:solidFill>
                <a:cs typeface="Arial" charset="0"/>
              </a:rPr>
              <a:t>1</a:t>
            </a:r>
          </a:p>
        </p:txBody>
      </p:sp>
      <p:sp>
        <p:nvSpPr>
          <p:cNvPr id="25" name="Flowchart: Delay 24"/>
          <p:cNvSpPr/>
          <p:nvPr/>
        </p:nvSpPr>
        <p:spPr>
          <a:xfrm>
            <a:off x="1219200" y="2514600"/>
            <a:ext cx="1219200" cy="533400"/>
          </a:xfrm>
          <a:prstGeom prst="flowChartDelay">
            <a:avLst/>
          </a:prstGeom>
          <a:gradFill>
            <a:gsLst>
              <a:gs pos="0">
                <a:schemeClr val="accent1">
                  <a:lumMod val="50000"/>
                </a:schemeClr>
              </a:gs>
              <a:gs pos="80000">
                <a:schemeClr val="accent1">
                  <a:lumMod val="60000"/>
                  <a:lumOff val="40000"/>
                </a:schemeClr>
              </a:gs>
              <a:gs pos="100000">
                <a:schemeClr val="accent1">
                  <a:lumMod val="40000"/>
                  <a:lumOff val="60000"/>
                </a:schemeClr>
              </a:gs>
            </a:gsLst>
          </a:gradFill>
        </p:spPr>
        <p:style>
          <a:lnRef idx="0">
            <a:schemeClr val="accent6"/>
          </a:lnRef>
          <a:fillRef idx="3">
            <a:schemeClr val="accent6"/>
          </a:fillRef>
          <a:effectRef idx="3">
            <a:schemeClr val="accent6"/>
          </a:effectRef>
          <a:fontRef idx="minor">
            <a:schemeClr val="lt1"/>
          </a:fontRef>
        </p:style>
        <p:txBody>
          <a:bodyPr anchor="ctr"/>
          <a:lstStyle/>
          <a:p>
            <a:pPr algn="ctr">
              <a:defRPr/>
            </a:pPr>
            <a:r>
              <a:rPr lang="en-US" sz="1600">
                <a:solidFill>
                  <a:schemeClr val="bg1"/>
                </a:solidFill>
                <a:cs typeface="Arial" charset="0"/>
              </a:rPr>
              <a:t>2</a:t>
            </a:r>
          </a:p>
        </p:txBody>
      </p:sp>
      <p:sp>
        <p:nvSpPr>
          <p:cNvPr id="31" name="Flowchart: Delay 30"/>
          <p:cNvSpPr/>
          <p:nvPr/>
        </p:nvSpPr>
        <p:spPr>
          <a:xfrm>
            <a:off x="1219200" y="3352800"/>
            <a:ext cx="1219200" cy="533400"/>
          </a:xfrm>
          <a:prstGeom prst="flowChartDelay">
            <a:avLst/>
          </a:prstGeom>
          <a:gradFill>
            <a:gsLst>
              <a:gs pos="0">
                <a:schemeClr val="accent1">
                  <a:lumMod val="50000"/>
                </a:schemeClr>
              </a:gs>
              <a:gs pos="80000">
                <a:schemeClr val="accent1">
                  <a:lumMod val="60000"/>
                  <a:lumOff val="40000"/>
                </a:schemeClr>
              </a:gs>
              <a:gs pos="100000">
                <a:schemeClr val="accent1">
                  <a:lumMod val="40000"/>
                  <a:lumOff val="60000"/>
                </a:schemeClr>
              </a:gs>
            </a:gsLst>
          </a:gradFill>
        </p:spPr>
        <p:style>
          <a:lnRef idx="0">
            <a:schemeClr val="accent6"/>
          </a:lnRef>
          <a:fillRef idx="3">
            <a:schemeClr val="accent6"/>
          </a:fillRef>
          <a:effectRef idx="3">
            <a:schemeClr val="accent6"/>
          </a:effectRef>
          <a:fontRef idx="minor">
            <a:schemeClr val="lt1"/>
          </a:fontRef>
        </p:style>
        <p:txBody>
          <a:bodyPr anchor="ctr"/>
          <a:lstStyle/>
          <a:p>
            <a:pPr algn="ctr">
              <a:defRPr/>
            </a:pPr>
            <a:r>
              <a:rPr lang="en-US" sz="1600">
                <a:solidFill>
                  <a:schemeClr val="bg1"/>
                </a:solidFill>
                <a:cs typeface="Arial" charset="0"/>
              </a:rPr>
              <a:t>3</a:t>
            </a:r>
          </a:p>
        </p:txBody>
      </p:sp>
      <p:sp>
        <p:nvSpPr>
          <p:cNvPr id="32" name="Flowchart: Delay 31"/>
          <p:cNvSpPr/>
          <p:nvPr/>
        </p:nvSpPr>
        <p:spPr>
          <a:xfrm>
            <a:off x="1219200" y="4191000"/>
            <a:ext cx="1219200" cy="533400"/>
          </a:xfrm>
          <a:prstGeom prst="flowChartDelay">
            <a:avLst/>
          </a:prstGeom>
          <a:gradFill>
            <a:gsLst>
              <a:gs pos="0">
                <a:schemeClr val="accent1">
                  <a:lumMod val="50000"/>
                </a:schemeClr>
              </a:gs>
              <a:gs pos="80000">
                <a:schemeClr val="accent1">
                  <a:lumMod val="60000"/>
                  <a:lumOff val="40000"/>
                </a:schemeClr>
              </a:gs>
              <a:gs pos="100000">
                <a:schemeClr val="accent1">
                  <a:lumMod val="40000"/>
                  <a:lumOff val="60000"/>
                </a:schemeClr>
              </a:gs>
            </a:gsLst>
          </a:gradFill>
        </p:spPr>
        <p:style>
          <a:lnRef idx="0">
            <a:schemeClr val="accent6"/>
          </a:lnRef>
          <a:fillRef idx="3">
            <a:schemeClr val="accent6"/>
          </a:fillRef>
          <a:effectRef idx="3">
            <a:schemeClr val="accent6"/>
          </a:effectRef>
          <a:fontRef idx="minor">
            <a:schemeClr val="lt1"/>
          </a:fontRef>
        </p:style>
        <p:txBody>
          <a:bodyPr anchor="ctr"/>
          <a:lstStyle/>
          <a:p>
            <a:pPr algn="ctr">
              <a:defRPr/>
            </a:pPr>
            <a:r>
              <a:rPr lang="en-US" sz="1600">
                <a:solidFill>
                  <a:schemeClr val="bg1"/>
                </a:solidFill>
                <a:cs typeface="Arial" charset="0"/>
              </a:rPr>
              <a:t>4</a:t>
            </a:r>
          </a:p>
        </p:txBody>
      </p:sp>
      <p:sp>
        <p:nvSpPr>
          <p:cNvPr id="33" name="Flowchart: Delay 32"/>
          <p:cNvSpPr/>
          <p:nvPr/>
        </p:nvSpPr>
        <p:spPr>
          <a:xfrm>
            <a:off x="1219200" y="5029200"/>
            <a:ext cx="1219200" cy="533400"/>
          </a:xfrm>
          <a:prstGeom prst="flowChartDelay">
            <a:avLst/>
          </a:prstGeom>
          <a:gradFill>
            <a:gsLst>
              <a:gs pos="0">
                <a:schemeClr val="accent1">
                  <a:lumMod val="50000"/>
                </a:schemeClr>
              </a:gs>
              <a:gs pos="80000">
                <a:schemeClr val="accent1">
                  <a:lumMod val="60000"/>
                  <a:lumOff val="40000"/>
                </a:schemeClr>
              </a:gs>
              <a:gs pos="100000">
                <a:schemeClr val="accent1">
                  <a:lumMod val="40000"/>
                  <a:lumOff val="60000"/>
                </a:schemeClr>
              </a:gs>
            </a:gsLst>
          </a:gradFill>
        </p:spPr>
        <p:style>
          <a:lnRef idx="0">
            <a:schemeClr val="accent6"/>
          </a:lnRef>
          <a:fillRef idx="3">
            <a:schemeClr val="accent6"/>
          </a:fillRef>
          <a:effectRef idx="3">
            <a:schemeClr val="accent6"/>
          </a:effectRef>
          <a:fontRef idx="minor">
            <a:schemeClr val="lt1"/>
          </a:fontRef>
        </p:style>
        <p:txBody>
          <a:bodyPr anchor="ctr"/>
          <a:lstStyle/>
          <a:p>
            <a:pPr algn="ctr">
              <a:defRPr/>
            </a:pPr>
            <a:r>
              <a:rPr lang="en-US" sz="1600">
                <a:solidFill>
                  <a:schemeClr val="bg1"/>
                </a:solidFill>
                <a:cs typeface="Arial" charset="0"/>
              </a:rPr>
              <a:t>5</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nodeType="withEffect">
                                  <p:stCondLst>
                                    <p:cond delay="10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nodeType="withEffect">
                                  <p:stCondLst>
                                    <p:cond delay="20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childTnLst>
                                </p:cTn>
                              </p:par>
                              <p:par>
                                <p:cTn id="14" presetID="10" presetClass="entr" presetSubtype="0" fill="hold" nodeType="withEffect">
                                  <p:stCondLst>
                                    <p:cond delay="30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500"/>
                                        <p:tgtEl>
                                          <p:spTgt spid="32"/>
                                        </p:tgtEl>
                                      </p:cBhvr>
                                    </p:animEffect>
                                  </p:childTnLst>
                                </p:cTn>
                              </p:par>
                              <p:par>
                                <p:cTn id="17" presetID="10" presetClass="entr" presetSubtype="0" fill="hold" nodeType="withEffect">
                                  <p:stCondLst>
                                    <p:cond delay="40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ext Placeholder 45"/>
          <p:cNvSpPr>
            <a:spLocks noGrp="1"/>
          </p:cNvSpPr>
          <p:nvPr>
            <p:ph type="body" sz="quarter" idx="4294967295"/>
          </p:nvPr>
        </p:nvSpPr>
        <p:spPr>
          <a:xfrm>
            <a:off x="2819400" y="3124200"/>
            <a:ext cx="6324600" cy="838200"/>
          </a:xfrm>
        </p:spPr>
        <p:txBody>
          <a:bodyPr/>
          <a:lstStyle/>
          <a:p>
            <a:pPr marL="57150" indent="0" algn="just" eaLnBrk="1" hangingPunct="1">
              <a:lnSpc>
                <a:spcPct val="90000"/>
              </a:lnSpc>
              <a:spcBef>
                <a:spcPts val="600"/>
              </a:spcBef>
              <a:spcAft>
                <a:spcPts val="600"/>
              </a:spcAft>
            </a:pPr>
            <a:r>
              <a:rPr lang="en-US" sz="1800" smtClean="0">
                <a:solidFill>
                  <a:schemeClr val="tx2"/>
                </a:solidFill>
              </a:rPr>
              <a:t>2008, District Court of Delaware states that even though there is infringement, the prior “invention” of the process by Honeywell invalidates Solvay’s patent.</a:t>
            </a:r>
          </a:p>
        </p:txBody>
      </p:sp>
      <p:sp>
        <p:nvSpPr>
          <p:cNvPr id="45058" name="Title 6"/>
          <p:cNvSpPr>
            <a:spLocks noGrp="1"/>
          </p:cNvSpPr>
          <p:nvPr>
            <p:ph type="title" idx="4294967295"/>
          </p:nvPr>
        </p:nvSpPr>
        <p:spPr/>
        <p:txBody>
          <a:bodyPr/>
          <a:lstStyle/>
          <a:p>
            <a:pPr eaLnBrk="1" hangingPunct="1"/>
            <a:r>
              <a:rPr lang="en-US" sz="3200" i="1" smtClean="0"/>
              <a:t>Solvay S.A. v. Honeywell Int'l., Inc.,</a:t>
            </a:r>
            <a:r>
              <a:rPr lang="en-US" sz="3200" smtClean="0"/>
              <a:t>        </a:t>
            </a:r>
            <a:endParaRPr lang="en-US" smtClean="0"/>
          </a:p>
        </p:txBody>
      </p:sp>
      <p:sp>
        <p:nvSpPr>
          <p:cNvPr id="45059" name="Text Placeholder 40"/>
          <p:cNvSpPr>
            <a:spLocks noGrp="1"/>
          </p:cNvSpPr>
          <p:nvPr>
            <p:ph type="body" sz="quarter" idx="4294967295"/>
          </p:nvPr>
        </p:nvSpPr>
        <p:spPr>
          <a:xfrm>
            <a:off x="2819400" y="1676400"/>
            <a:ext cx="6324600" cy="685800"/>
          </a:xfrm>
        </p:spPr>
        <p:txBody>
          <a:bodyPr/>
          <a:lstStyle/>
          <a:p>
            <a:pPr marL="57150" indent="0" algn="just" eaLnBrk="1" hangingPunct="1">
              <a:spcBef>
                <a:spcPts val="600"/>
              </a:spcBef>
              <a:spcAft>
                <a:spcPts val="600"/>
              </a:spcAft>
            </a:pPr>
            <a:r>
              <a:rPr lang="en-US" sz="1800" smtClean="0">
                <a:solidFill>
                  <a:schemeClr val="tx2"/>
                </a:solidFill>
              </a:rPr>
              <a:t>Solvay’s files for a patent on October 23, 1995 covering  a method of  making HFC-245fa, which issues in 2004.</a:t>
            </a:r>
            <a:endParaRPr lang="en-US" sz="1400" smtClean="0">
              <a:solidFill>
                <a:schemeClr val="tx2"/>
              </a:solidFill>
            </a:endParaRPr>
          </a:p>
        </p:txBody>
      </p:sp>
      <p:sp>
        <p:nvSpPr>
          <p:cNvPr id="45060" name="Text Placeholder 41"/>
          <p:cNvSpPr>
            <a:spLocks noGrp="1"/>
          </p:cNvSpPr>
          <p:nvPr>
            <p:ph type="body" sz="quarter" idx="4294967295"/>
          </p:nvPr>
        </p:nvSpPr>
        <p:spPr>
          <a:xfrm>
            <a:off x="2819400" y="2514600"/>
            <a:ext cx="6324600" cy="838200"/>
          </a:xfrm>
        </p:spPr>
        <p:txBody>
          <a:bodyPr/>
          <a:lstStyle/>
          <a:p>
            <a:pPr marL="57150" indent="0" eaLnBrk="1" hangingPunct="1"/>
            <a:r>
              <a:rPr lang="en-US" sz="1800" smtClean="0">
                <a:solidFill>
                  <a:schemeClr val="tx2"/>
                </a:solidFill>
              </a:rPr>
              <a:t>Solvay sues Honeywell for patent infringement.</a:t>
            </a:r>
          </a:p>
          <a:p>
            <a:pPr marL="57150" indent="0" eaLnBrk="1" hangingPunct="1"/>
            <a:endParaRPr lang="en-US" sz="1800" smtClean="0">
              <a:solidFill>
                <a:schemeClr val="tx2"/>
              </a:solidFill>
            </a:endParaRPr>
          </a:p>
        </p:txBody>
      </p:sp>
      <p:sp>
        <p:nvSpPr>
          <p:cNvPr id="45061" name="Text Placeholder 42"/>
          <p:cNvSpPr>
            <a:spLocks noGrp="1"/>
          </p:cNvSpPr>
          <p:nvPr>
            <p:ph type="body" sz="quarter" idx="4294967295"/>
          </p:nvPr>
        </p:nvSpPr>
        <p:spPr>
          <a:xfrm>
            <a:off x="2819400" y="4114800"/>
            <a:ext cx="6324600" cy="838200"/>
          </a:xfrm>
        </p:spPr>
        <p:txBody>
          <a:bodyPr/>
          <a:lstStyle/>
          <a:p>
            <a:pPr marL="57150" indent="0" algn="just" eaLnBrk="1" hangingPunct="1">
              <a:spcBef>
                <a:spcPts val="600"/>
              </a:spcBef>
              <a:spcAft>
                <a:spcPts val="600"/>
              </a:spcAft>
            </a:pPr>
            <a:r>
              <a:rPr lang="en-US" sz="1800" smtClean="0">
                <a:solidFill>
                  <a:schemeClr val="tx2"/>
                </a:solidFill>
              </a:rPr>
              <a:t>Solvay appeals and in 2010, the Court of Appeals for the Federal Circuit holds that the Honeywell patent is invalid and the Solvay patent is infringed.</a:t>
            </a:r>
          </a:p>
        </p:txBody>
      </p:sp>
      <p:sp>
        <p:nvSpPr>
          <p:cNvPr id="45062" name="Text Placeholder 43"/>
          <p:cNvSpPr>
            <a:spLocks noGrp="1"/>
          </p:cNvSpPr>
          <p:nvPr>
            <p:ph type="body" sz="quarter" idx="4294967295"/>
          </p:nvPr>
        </p:nvSpPr>
        <p:spPr>
          <a:xfrm>
            <a:off x="2819400" y="5181600"/>
            <a:ext cx="6324600" cy="609600"/>
          </a:xfrm>
        </p:spPr>
        <p:txBody>
          <a:bodyPr/>
          <a:lstStyle/>
          <a:p>
            <a:pPr marL="57150" indent="0" algn="just" eaLnBrk="1" hangingPunct="1">
              <a:lnSpc>
                <a:spcPct val="90000"/>
              </a:lnSpc>
              <a:spcBef>
                <a:spcPts val="600"/>
              </a:spcBef>
              <a:spcAft>
                <a:spcPts val="600"/>
              </a:spcAft>
            </a:pPr>
            <a:r>
              <a:rPr lang="en-US" sz="1800" smtClean="0">
                <a:solidFill>
                  <a:schemeClr val="tx2"/>
                </a:solidFill>
              </a:rPr>
              <a:t>2011, Honeywell and Solvay will go back to the district court on remand to argue the scope of damages.</a:t>
            </a:r>
          </a:p>
        </p:txBody>
      </p:sp>
      <p:sp>
        <p:nvSpPr>
          <p:cNvPr id="45063" name="Text Placeholder 7"/>
          <p:cNvSpPr>
            <a:spLocks noGrp="1"/>
          </p:cNvSpPr>
          <p:nvPr>
            <p:ph type="body" sz="quarter" idx="4294967295"/>
          </p:nvPr>
        </p:nvSpPr>
        <p:spPr>
          <a:xfrm>
            <a:off x="762000" y="1143000"/>
            <a:ext cx="7620000" cy="457200"/>
          </a:xfrm>
        </p:spPr>
        <p:txBody>
          <a:bodyPr/>
          <a:lstStyle/>
          <a:p>
            <a:pPr marL="0" indent="0" algn="ctr" eaLnBrk="1" hangingPunct="1"/>
            <a:r>
              <a:rPr lang="en-US" sz="2400" smtClean="0">
                <a:solidFill>
                  <a:schemeClr val="tx1"/>
                </a:solidFill>
              </a:rPr>
              <a:t>Litigation History</a:t>
            </a:r>
          </a:p>
        </p:txBody>
      </p:sp>
      <p:sp>
        <p:nvSpPr>
          <p:cNvPr id="24" name="Flowchart: Delay 23"/>
          <p:cNvSpPr/>
          <p:nvPr/>
        </p:nvSpPr>
        <p:spPr>
          <a:xfrm>
            <a:off x="1219200" y="1676400"/>
            <a:ext cx="1219200" cy="533400"/>
          </a:xfrm>
          <a:prstGeom prst="flowChartDelay">
            <a:avLst/>
          </a:prstGeom>
          <a:gradFill>
            <a:gsLst>
              <a:gs pos="0">
                <a:schemeClr val="accent1">
                  <a:lumMod val="50000"/>
                </a:schemeClr>
              </a:gs>
              <a:gs pos="80000">
                <a:schemeClr val="accent1">
                  <a:lumMod val="60000"/>
                  <a:lumOff val="40000"/>
                </a:schemeClr>
              </a:gs>
              <a:gs pos="100000">
                <a:schemeClr val="accent1">
                  <a:lumMod val="40000"/>
                  <a:lumOff val="60000"/>
                </a:schemeClr>
              </a:gs>
            </a:gsLst>
          </a:gradFill>
        </p:spPr>
        <p:style>
          <a:lnRef idx="0">
            <a:schemeClr val="accent6"/>
          </a:lnRef>
          <a:fillRef idx="3">
            <a:schemeClr val="accent6"/>
          </a:fillRef>
          <a:effectRef idx="3">
            <a:schemeClr val="accent6"/>
          </a:effectRef>
          <a:fontRef idx="minor">
            <a:schemeClr val="lt1"/>
          </a:fontRef>
        </p:style>
        <p:txBody>
          <a:bodyPr anchor="ctr"/>
          <a:lstStyle/>
          <a:p>
            <a:pPr algn="ctr">
              <a:defRPr/>
            </a:pPr>
            <a:r>
              <a:rPr lang="en-US" sz="1600">
                <a:solidFill>
                  <a:schemeClr val="bg1"/>
                </a:solidFill>
                <a:cs typeface="Arial" charset="0"/>
              </a:rPr>
              <a:t>1</a:t>
            </a:r>
          </a:p>
        </p:txBody>
      </p:sp>
      <p:sp>
        <p:nvSpPr>
          <p:cNvPr id="25" name="Flowchart: Delay 24"/>
          <p:cNvSpPr/>
          <p:nvPr/>
        </p:nvSpPr>
        <p:spPr>
          <a:xfrm>
            <a:off x="1219200" y="2514600"/>
            <a:ext cx="1219200" cy="533400"/>
          </a:xfrm>
          <a:prstGeom prst="flowChartDelay">
            <a:avLst/>
          </a:prstGeom>
          <a:gradFill>
            <a:gsLst>
              <a:gs pos="0">
                <a:schemeClr val="accent1">
                  <a:lumMod val="50000"/>
                </a:schemeClr>
              </a:gs>
              <a:gs pos="80000">
                <a:schemeClr val="accent1">
                  <a:lumMod val="60000"/>
                  <a:lumOff val="40000"/>
                </a:schemeClr>
              </a:gs>
              <a:gs pos="100000">
                <a:schemeClr val="accent1">
                  <a:lumMod val="40000"/>
                  <a:lumOff val="60000"/>
                </a:schemeClr>
              </a:gs>
            </a:gsLst>
          </a:gradFill>
        </p:spPr>
        <p:style>
          <a:lnRef idx="0">
            <a:schemeClr val="accent6"/>
          </a:lnRef>
          <a:fillRef idx="3">
            <a:schemeClr val="accent6"/>
          </a:fillRef>
          <a:effectRef idx="3">
            <a:schemeClr val="accent6"/>
          </a:effectRef>
          <a:fontRef idx="minor">
            <a:schemeClr val="lt1"/>
          </a:fontRef>
        </p:style>
        <p:txBody>
          <a:bodyPr anchor="ctr"/>
          <a:lstStyle/>
          <a:p>
            <a:pPr algn="ctr">
              <a:defRPr/>
            </a:pPr>
            <a:r>
              <a:rPr lang="en-US" sz="1600">
                <a:solidFill>
                  <a:schemeClr val="bg1"/>
                </a:solidFill>
                <a:cs typeface="Arial" charset="0"/>
              </a:rPr>
              <a:t>2</a:t>
            </a:r>
          </a:p>
        </p:txBody>
      </p:sp>
      <p:sp>
        <p:nvSpPr>
          <p:cNvPr id="31" name="Flowchart: Delay 30"/>
          <p:cNvSpPr/>
          <p:nvPr/>
        </p:nvSpPr>
        <p:spPr>
          <a:xfrm>
            <a:off x="1219200" y="3352800"/>
            <a:ext cx="1219200" cy="533400"/>
          </a:xfrm>
          <a:prstGeom prst="flowChartDelay">
            <a:avLst/>
          </a:prstGeom>
          <a:gradFill>
            <a:gsLst>
              <a:gs pos="0">
                <a:schemeClr val="accent1">
                  <a:lumMod val="50000"/>
                </a:schemeClr>
              </a:gs>
              <a:gs pos="80000">
                <a:schemeClr val="accent1">
                  <a:lumMod val="60000"/>
                  <a:lumOff val="40000"/>
                </a:schemeClr>
              </a:gs>
              <a:gs pos="100000">
                <a:schemeClr val="accent1">
                  <a:lumMod val="40000"/>
                  <a:lumOff val="60000"/>
                </a:schemeClr>
              </a:gs>
            </a:gsLst>
          </a:gradFill>
        </p:spPr>
        <p:style>
          <a:lnRef idx="0">
            <a:schemeClr val="accent6"/>
          </a:lnRef>
          <a:fillRef idx="3">
            <a:schemeClr val="accent6"/>
          </a:fillRef>
          <a:effectRef idx="3">
            <a:schemeClr val="accent6"/>
          </a:effectRef>
          <a:fontRef idx="minor">
            <a:schemeClr val="lt1"/>
          </a:fontRef>
        </p:style>
        <p:txBody>
          <a:bodyPr anchor="ctr"/>
          <a:lstStyle/>
          <a:p>
            <a:pPr algn="ctr">
              <a:defRPr/>
            </a:pPr>
            <a:r>
              <a:rPr lang="en-US" sz="1600">
                <a:solidFill>
                  <a:schemeClr val="bg1"/>
                </a:solidFill>
                <a:cs typeface="Arial" charset="0"/>
              </a:rPr>
              <a:t>3</a:t>
            </a:r>
          </a:p>
        </p:txBody>
      </p:sp>
      <p:sp>
        <p:nvSpPr>
          <p:cNvPr id="32" name="Flowchart: Delay 31"/>
          <p:cNvSpPr/>
          <p:nvPr/>
        </p:nvSpPr>
        <p:spPr>
          <a:xfrm>
            <a:off x="1219200" y="4191000"/>
            <a:ext cx="1219200" cy="533400"/>
          </a:xfrm>
          <a:prstGeom prst="flowChartDelay">
            <a:avLst/>
          </a:prstGeom>
          <a:gradFill>
            <a:gsLst>
              <a:gs pos="0">
                <a:schemeClr val="accent1">
                  <a:lumMod val="50000"/>
                </a:schemeClr>
              </a:gs>
              <a:gs pos="80000">
                <a:schemeClr val="accent1">
                  <a:lumMod val="60000"/>
                  <a:lumOff val="40000"/>
                </a:schemeClr>
              </a:gs>
              <a:gs pos="100000">
                <a:schemeClr val="accent1">
                  <a:lumMod val="40000"/>
                  <a:lumOff val="60000"/>
                </a:schemeClr>
              </a:gs>
            </a:gsLst>
          </a:gradFill>
        </p:spPr>
        <p:style>
          <a:lnRef idx="0">
            <a:schemeClr val="accent6"/>
          </a:lnRef>
          <a:fillRef idx="3">
            <a:schemeClr val="accent6"/>
          </a:fillRef>
          <a:effectRef idx="3">
            <a:schemeClr val="accent6"/>
          </a:effectRef>
          <a:fontRef idx="minor">
            <a:schemeClr val="lt1"/>
          </a:fontRef>
        </p:style>
        <p:txBody>
          <a:bodyPr anchor="ctr"/>
          <a:lstStyle/>
          <a:p>
            <a:pPr algn="ctr">
              <a:defRPr/>
            </a:pPr>
            <a:r>
              <a:rPr lang="en-US" sz="1600">
                <a:solidFill>
                  <a:schemeClr val="bg1"/>
                </a:solidFill>
                <a:cs typeface="Arial" charset="0"/>
              </a:rPr>
              <a:t>4</a:t>
            </a:r>
          </a:p>
        </p:txBody>
      </p:sp>
      <p:sp>
        <p:nvSpPr>
          <p:cNvPr id="33" name="Flowchart: Delay 32"/>
          <p:cNvSpPr/>
          <p:nvPr/>
        </p:nvSpPr>
        <p:spPr>
          <a:xfrm>
            <a:off x="1219200" y="5029200"/>
            <a:ext cx="1219200" cy="533400"/>
          </a:xfrm>
          <a:prstGeom prst="flowChartDelay">
            <a:avLst/>
          </a:prstGeom>
          <a:gradFill>
            <a:gsLst>
              <a:gs pos="0">
                <a:schemeClr val="accent1">
                  <a:lumMod val="50000"/>
                </a:schemeClr>
              </a:gs>
              <a:gs pos="80000">
                <a:schemeClr val="accent1">
                  <a:lumMod val="60000"/>
                  <a:lumOff val="40000"/>
                </a:schemeClr>
              </a:gs>
              <a:gs pos="100000">
                <a:schemeClr val="accent1">
                  <a:lumMod val="40000"/>
                  <a:lumOff val="60000"/>
                </a:schemeClr>
              </a:gs>
            </a:gsLst>
          </a:gradFill>
        </p:spPr>
        <p:style>
          <a:lnRef idx="0">
            <a:schemeClr val="accent6"/>
          </a:lnRef>
          <a:fillRef idx="3">
            <a:schemeClr val="accent6"/>
          </a:fillRef>
          <a:effectRef idx="3">
            <a:schemeClr val="accent6"/>
          </a:effectRef>
          <a:fontRef idx="minor">
            <a:schemeClr val="lt1"/>
          </a:fontRef>
        </p:style>
        <p:txBody>
          <a:bodyPr anchor="ctr"/>
          <a:lstStyle/>
          <a:p>
            <a:pPr algn="ctr">
              <a:defRPr/>
            </a:pPr>
            <a:r>
              <a:rPr lang="en-US" sz="1600">
                <a:solidFill>
                  <a:schemeClr val="bg1"/>
                </a:solidFill>
                <a:cs typeface="Arial" charset="0"/>
              </a:rPr>
              <a:t>5</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nodeType="withEffect">
                                  <p:stCondLst>
                                    <p:cond delay="10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nodeType="withEffect">
                                  <p:stCondLst>
                                    <p:cond delay="20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childTnLst>
                                </p:cTn>
                              </p:par>
                              <p:par>
                                <p:cTn id="14" presetID="10" presetClass="entr" presetSubtype="0" fill="hold" nodeType="withEffect">
                                  <p:stCondLst>
                                    <p:cond delay="30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500"/>
                                        <p:tgtEl>
                                          <p:spTgt spid="32"/>
                                        </p:tgtEl>
                                      </p:cBhvr>
                                    </p:animEffect>
                                  </p:childTnLst>
                                </p:cTn>
                              </p:par>
                              <p:par>
                                <p:cTn id="17" presetID="10" presetClass="entr" presetSubtype="0" fill="hold" nodeType="withEffect">
                                  <p:stCondLst>
                                    <p:cond delay="40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Rounded Rectangle 13"/>
          <p:cNvSpPr/>
          <p:nvPr/>
        </p:nvSpPr>
        <p:spPr>
          <a:xfrm>
            <a:off x="2801937" y="1712912"/>
            <a:ext cx="6286500" cy="4876801"/>
          </a:xfrm>
          <a:prstGeom prst="roundRect">
            <a:avLst/>
          </a:prstGeom>
          <a:gradFill>
            <a:gsLst>
              <a:gs pos="33000">
                <a:schemeClr val="accent1">
                  <a:lumMod val="50000"/>
                  <a:alpha val="89000"/>
                </a:schemeClr>
              </a:gs>
              <a:gs pos="100000">
                <a:schemeClr val="accent1">
                  <a:lumMod val="40000"/>
                  <a:lumOff val="60000"/>
                </a:schemeClr>
              </a:gs>
              <a:gs pos="89000">
                <a:schemeClr val="accent1">
                  <a:lumMod val="60000"/>
                  <a:lumOff val="40000"/>
                </a:schemeClr>
              </a:gs>
            </a:gsLst>
          </a:gradFill>
          <a:ln/>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Rounded Rectangle 20"/>
          <p:cNvSpPr/>
          <p:nvPr/>
        </p:nvSpPr>
        <p:spPr>
          <a:xfrm>
            <a:off x="688011" y="1143000"/>
            <a:ext cx="3887164" cy="4876800"/>
          </a:xfrm>
          <a:prstGeom prst="roundRect">
            <a:avLst/>
          </a:prstGeom>
          <a:gradFill>
            <a:gsLst>
              <a:gs pos="0">
                <a:schemeClr val="bg1">
                  <a:lumMod val="65000"/>
                  <a:alpha val="89000"/>
                </a:schemeClr>
              </a:gs>
              <a:gs pos="80000">
                <a:schemeClr val="bg1">
                  <a:lumMod val="85000"/>
                  <a:alpha val="96000"/>
                </a:schemeClr>
              </a:gs>
              <a:gs pos="100000">
                <a:schemeClr val="bg1">
                  <a:lumMod val="95000"/>
                </a:schemeClr>
              </a:gs>
            </a:gsLst>
          </a:gradFill>
          <a:ln/>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Title 4"/>
          <p:cNvSpPr>
            <a:spLocks noGrp="1"/>
          </p:cNvSpPr>
          <p:nvPr>
            <p:ph type="title"/>
          </p:nvPr>
        </p:nvSpPr>
        <p:spPr>
          <a:xfrm>
            <a:off x="762000" y="76200"/>
            <a:ext cx="7620000" cy="715963"/>
          </a:xfrm>
        </p:spPr>
        <p:txBody>
          <a:bodyPr/>
          <a:lstStyle/>
          <a:p>
            <a:pPr eaLnBrk="1" hangingPunct="1"/>
            <a:r>
              <a:rPr lang="en-US" smtClean="0"/>
              <a:t>Who Invented The Process?</a:t>
            </a:r>
          </a:p>
        </p:txBody>
      </p:sp>
      <p:sp>
        <p:nvSpPr>
          <p:cNvPr id="17" name="Text Placeholder 16"/>
          <p:cNvSpPr>
            <a:spLocks noGrp="1"/>
          </p:cNvSpPr>
          <p:nvPr>
            <p:ph type="body" idx="1"/>
          </p:nvPr>
        </p:nvSpPr>
        <p:spPr>
          <a:xfrm>
            <a:off x="941388" y="1155700"/>
            <a:ext cx="3654425" cy="639763"/>
          </a:xfrm>
        </p:spPr>
        <p:txBody>
          <a:bodyPr/>
          <a:lstStyle/>
          <a:p>
            <a:pPr eaLnBrk="1" hangingPunct="1">
              <a:lnSpc>
                <a:spcPct val="80000"/>
              </a:lnSpc>
            </a:pPr>
            <a:r>
              <a:rPr lang="en-US" sz="1800" smtClean="0">
                <a:solidFill>
                  <a:srgbClr val="0D0D0D"/>
                </a:solidFill>
              </a:rPr>
              <a:t>Inventorship in US </a:t>
            </a:r>
          </a:p>
          <a:p>
            <a:pPr eaLnBrk="1" hangingPunct="1">
              <a:lnSpc>
                <a:spcPct val="80000"/>
              </a:lnSpc>
            </a:pPr>
            <a:r>
              <a:rPr lang="en-US" sz="1800" b="0" smtClean="0">
                <a:solidFill>
                  <a:schemeClr val="tx1"/>
                </a:solidFill>
              </a:rPr>
              <a:t>(35 U.S.C. § 102(g)(2))</a:t>
            </a:r>
            <a:r>
              <a:rPr lang="en-US" sz="1800" b="0" smtClean="0">
                <a:solidFill>
                  <a:srgbClr val="0076A3"/>
                </a:solidFill>
              </a:rPr>
              <a:t> </a:t>
            </a:r>
          </a:p>
        </p:txBody>
      </p:sp>
      <p:sp>
        <p:nvSpPr>
          <p:cNvPr id="7" name="Content Placeholder 6"/>
          <p:cNvSpPr>
            <a:spLocks noGrp="1"/>
          </p:cNvSpPr>
          <p:nvPr>
            <p:ph sz="half" idx="2"/>
          </p:nvPr>
        </p:nvSpPr>
        <p:spPr>
          <a:xfrm>
            <a:off x="762000" y="1981200"/>
            <a:ext cx="3654425" cy="4525963"/>
          </a:xfrm>
        </p:spPr>
        <p:txBody>
          <a:bodyPr/>
          <a:lstStyle/>
          <a:p>
            <a:pPr marL="0" indent="0" algn="just" eaLnBrk="1" hangingPunct="1">
              <a:spcBef>
                <a:spcPts val="600"/>
              </a:spcBef>
              <a:spcAft>
                <a:spcPts val="600"/>
              </a:spcAft>
            </a:pPr>
            <a:r>
              <a:rPr lang="en-US" smtClean="0">
                <a:solidFill>
                  <a:srgbClr val="0076A3"/>
                </a:solidFill>
              </a:rPr>
              <a:t>A person shall be entitled to a patent unless “before the applicant’s invention thereof the invention was made in </a:t>
            </a:r>
            <a:r>
              <a:rPr lang="en-US" u="sng" smtClean="0">
                <a:solidFill>
                  <a:srgbClr val="0076A3"/>
                </a:solidFill>
              </a:rPr>
              <a:t>this</a:t>
            </a:r>
            <a:r>
              <a:rPr lang="en-US" smtClean="0">
                <a:solidFill>
                  <a:srgbClr val="0076A3"/>
                </a:solidFill>
              </a:rPr>
              <a:t> country by another inventor who had not abandoned, suppressed or concealed it.” </a:t>
            </a:r>
          </a:p>
          <a:p>
            <a:pPr marL="0" indent="0" algn="just" eaLnBrk="1" hangingPunct="1">
              <a:spcBef>
                <a:spcPts val="600"/>
              </a:spcBef>
              <a:spcAft>
                <a:spcPts val="600"/>
              </a:spcAft>
            </a:pPr>
            <a:r>
              <a:rPr lang="en-US" smtClean="0">
                <a:solidFill>
                  <a:srgbClr val="0076A3"/>
                </a:solidFill>
              </a:rPr>
              <a:t>Patent Grant to First to Invent</a:t>
            </a:r>
          </a:p>
        </p:txBody>
      </p:sp>
      <p:sp>
        <p:nvSpPr>
          <p:cNvPr id="47114" name="Text Placeholder 17"/>
          <p:cNvSpPr>
            <a:spLocks noGrp="1"/>
          </p:cNvSpPr>
          <p:nvPr>
            <p:ph type="body" sz="quarter" idx="3"/>
          </p:nvPr>
        </p:nvSpPr>
        <p:spPr>
          <a:xfrm>
            <a:off x="5029200" y="1752600"/>
            <a:ext cx="3654425" cy="639763"/>
          </a:xfrm>
        </p:spPr>
        <p:txBody>
          <a:bodyPr/>
          <a:lstStyle/>
          <a:p>
            <a:pPr eaLnBrk="1" hangingPunct="1"/>
            <a:r>
              <a:rPr lang="en-US" smtClean="0">
                <a:solidFill>
                  <a:schemeClr val="tx1"/>
                </a:solidFill>
              </a:rPr>
              <a:t>Inventorship in Russia</a:t>
            </a:r>
          </a:p>
        </p:txBody>
      </p:sp>
      <p:sp>
        <p:nvSpPr>
          <p:cNvPr id="9" name="Content Placeholder 8"/>
          <p:cNvSpPr>
            <a:spLocks noGrp="1"/>
          </p:cNvSpPr>
          <p:nvPr>
            <p:ph sz="quarter" idx="4"/>
          </p:nvPr>
        </p:nvSpPr>
        <p:spPr>
          <a:xfrm>
            <a:off x="5029200" y="2590800"/>
            <a:ext cx="3654425" cy="4525963"/>
          </a:xfrm>
        </p:spPr>
        <p:txBody>
          <a:bodyPr/>
          <a:lstStyle/>
          <a:p>
            <a:pPr marL="0" indent="0" eaLnBrk="1" hangingPunct="1"/>
            <a:r>
              <a:rPr lang="en-US" smtClean="0">
                <a:solidFill>
                  <a:schemeClr val="bg1"/>
                </a:solidFill>
              </a:rPr>
              <a:t>Any Natural or Legal Person</a:t>
            </a:r>
          </a:p>
          <a:p>
            <a:pPr marL="0" indent="0" eaLnBrk="1" hangingPunct="1"/>
            <a:endParaRPr lang="en-US" smtClean="0">
              <a:solidFill>
                <a:schemeClr val="bg1"/>
              </a:solidFill>
            </a:endParaRPr>
          </a:p>
          <a:p>
            <a:pPr marL="0" indent="0" eaLnBrk="1" hangingPunct="1"/>
            <a:r>
              <a:rPr lang="en-US" smtClean="0">
                <a:solidFill>
                  <a:schemeClr val="bg1"/>
                </a:solidFill>
              </a:rPr>
              <a:t>Patent Grant to First to File</a:t>
            </a:r>
          </a:p>
          <a:p>
            <a:pPr marL="0" indent="0" eaLnBrk="1" hangingPunct="1"/>
            <a:endParaRPr lang="en-US" smtClean="0">
              <a:solidFill>
                <a:schemeClr val="bg1"/>
              </a:solidFill>
            </a:endParaRPr>
          </a:p>
          <a:p>
            <a:pPr marL="0" indent="0" eaLnBrk="1" hangingPunct="1"/>
            <a:r>
              <a:rPr lang="en-US" smtClean="0">
                <a:solidFill>
                  <a:schemeClr val="bg1"/>
                </a:solidFill>
              </a:rPr>
              <a:t>Exception to protect victims of misappropriation of IP</a:t>
            </a:r>
          </a:p>
        </p:txBody>
      </p:sp>
      <p:pic>
        <p:nvPicPr>
          <p:cNvPr id="13" name="Picture 12"/>
          <p:cNvPicPr>
            <a:picLocks noChangeAspect="1"/>
          </p:cNvPicPr>
          <p:nvPr/>
        </p:nvPicPr>
        <p:blipFill>
          <a:blip r:embed="rId3"/>
          <a:srcRect/>
          <a:stretch>
            <a:fillRect/>
          </a:stretch>
        </p:blipFill>
        <p:spPr bwMode="auto">
          <a:xfrm>
            <a:off x="2438400" y="4572000"/>
            <a:ext cx="2819400" cy="2819400"/>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46000" fill="hold" nodeType="withEffect">
                                  <p:stCondLst>
                                    <p:cond delay="30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800" fill="hold"/>
                                        <p:tgtEl>
                                          <p:spTgt spid="21"/>
                                        </p:tgtEl>
                                        <p:attrNameLst>
                                          <p:attrName>ppt_x</p:attrName>
                                        </p:attrNameLst>
                                      </p:cBhvr>
                                      <p:tavLst>
                                        <p:tav tm="0">
                                          <p:val>
                                            <p:strVal val="#ppt_x"/>
                                          </p:val>
                                        </p:tav>
                                        <p:tav tm="100000">
                                          <p:val>
                                            <p:strVal val="#ppt_x"/>
                                          </p:val>
                                        </p:tav>
                                      </p:tavLst>
                                    </p:anim>
                                    <p:anim calcmode="lin" valueType="num">
                                      <p:cBhvr additive="base">
                                        <p:cTn id="8" dur="8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decel="46000" fill="hold" grpId="0" nodeType="withEffect">
                                  <p:stCondLst>
                                    <p:cond delay="3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800" fill="hold"/>
                                        <p:tgtEl>
                                          <p:spTgt spid="17"/>
                                        </p:tgtEl>
                                        <p:attrNameLst>
                                          <p:attrName>ppt_x</p:attrName>
                                        </p:attrNameLst>
                                      </p:cBhvr>
                                      <p:tavLst>
                                        <p:tav tm="0">
                                          <p:val>
                                            <p:strVal val="#ppt_x"/>
                                          </p:val>
                                        </p:tav>
                                        <p:tav tm="100000">
                                          <p:val>
                                            <p:strVal val="#ppt_x"/>
                                          </p:val>
                                        </p:tav>
                                      </p:tavLst>
                                    </p:anim>
                                    <p:anim calcmode="lin" valueType="num">
                                      <p:cBhvr additive="base">
                                        <p:cTn id="12" dur="8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decel="46000" fill="hold" grpId="0" nodeType="withEffect">
                                  <p:stCondLst>
                                    <p:cond delay="3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800" fill="hold"/>
                                        <p:tgtEl>
                                          <p:spTgt spid="7"/>
                                        </p:tgtEl>
                                        <p:attrNameLst>
                                          <p:attrName>ppt_x</p:attrName>
                                        </p:attrNameLst>
                                      </p:cBhvr>
                                      <p:tavLst>
                                        <p:tav tm="0">
                                          <p:val>
                                            <p:strVal val="#ppt_x"/>
                                          </p:val>
                                        </p:tav>
                                        <p:tav tm="100000">
                                          <p:val>
                                            <p:strVal val="#ppt_x"/>
                                          </p:val>
                                        </p:tav>
                                      </p:tavLst>
                                    </p:anim>
                                    <p:anim calcmode="lin" valueType="num">
                                      <p:cBhvr additive="base">
                                        <p:cTn id="16" dur="8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1" decel="44000" fill="hold" nodeType="withEffect">
                                  <p:stCondLst>
                                    <p:cond delay="30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800" fill="hold"/>
                                        <p:tgtEl>
                                          <p:spTgt spid="14"/>
                                        </p:tgtEl>
                                        <p:attrNameLst>
                                          <p:attrName>ppt_x</p:attrName>
                                        </p:attrNameLst>
                                      </p:cBhvr>
                                      <p:tavLst>
                                        <p:tav tm="0">
                                          <p:val>
                                            <p:strVal val="#ppt_x"/>
                                          </p:val>
                                        </p:tav>
                                        <p:tav tm="100000">
                                          <p:val>
                                            <p:strVal val="#ppt_x"/>
                                          </p:val>
                                        </p:tav>
                                      </p:tavLst>
                                    </p:anim>
                                    <p:anim calcmode="lin" valueType="num">
                                      <p:cBhvr additive="base">
                                        <p:cTn id="20" dur="800" fill="hold"/>
                                        <p:tgtEl>
                                          <p:spTgt spid="14"/>
                                        </p:tgtEl>
                                        <p:attrNameLst>
                                          <p:attrName>ppt_y</p:attrName>
                                        </p:attrNameLst>
                                      </p:cBhvr>
                                      <p:tavLst>
                                        <p:tav tm="0">
                                          <p:val>
                                            <p:strVal val="0-#ppt_h/2"/>
                                          </p:val>
                                        </p:tav>
                                        <p:tav tm="100000">
                                          <p:val>
                                            <p:strVal val="#ppt_y"/>
                                          </p:val>
                                        </p:tav>
                                      </p:tavLst>
                                    </p:anim>
                                  </p:childTnLst>
                                </p:cTn>
                              </p:par>
                              <p:par>
                                <p:cTn id="21" presetID="2" presetClass="entr" presetSubtype="1" decel="44000" fill="hold" grpId="0" nodeType="withEffect">
                                  <p:stCondLst>
                                    <p:cond delay="3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800" fill="hold"/>
                                        <p:tgtEl>
                                          <p:spTgt spid="9"/>
                                        </p:tgtEl>
                                        <p:attrNameLst>
                                          <p:attrName>ppt_x</p:attrName>
                                        </p:attrNameLst>
                                      </p:cBhvr>
                                      <p:tavLst>
                                        <p:tav tm="0">
                                          <p:val>
                                            <p:strVal val="#ppt_x"/>
                                          </p:val>
                                        </p:tav>
                                        <p:tav tm="100000">
                                          <p:val>
                                            <p:strVal val="#ppt_x"/>
                                          </p:val>
                                        </p:tav>
                                      </p:tavLst>
                                    </p:anim>
                                    <p:anim calcmode="lin" valueType="num">
                                      <p:cBhvr additive="base">
                                        <p:cTn id="24" dur="800" fill="hold"/>
                                        <p:tgtEl>
                                          <p:spTgt spid="9"/>
                                        </p:tgtEl>
                                        <p:attrNameLst>
                                          <p:attrName>ppt_y</p:attrName>
                                        </p:attrNameLst>
                                      </p:cBhvr>
                                      <p:tavLst>
                                        <p:tav tm="0">
                                          <p:val>
                                            <p:strVal val="0-#ppt_h/2"/>
                                          </p:val>
                                        </p:tav>
                                        <p:tav tm="100000">
                                          <p:val>
                                            <p:strVal val="#ppt_y"/>
                                          </p:val>
                                        </p:tav>
                                      </p:tavLst>
                                    </p:anim>
                                  </p:childTnLst>
                                </p:cTn>
                              </p:par>
                              <p:par>
                                <p:cTn id="25" presetID="2" presetClass="entr" presetSubtype="8" decel="68000" fill="hold" nodeType="withEffect">
                                  <p:stCondLst>
                                    <p:cond delay="9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800" fill="hold"/>
                                        <p:tgtEl>
                                          <p:spTgt spid="13"/>
                                        </p:tgtEl>
                                        <p:attrNameLst>
                                          <p:attrName>ppt_x</p:attrName>
                                        </p:attrNameLst>
                                      </p:cBhvr>
                                      <p:tavLst>
                                        <p:tav tm="0">
                                          <p:val>
                                            <p:strVal val="0-#ppt_w/2"/>
                                          </p:val>
                                        </p:tav>
                                        <p:tav tm="100000">
                                          <p:val>
                                            <p:strVal val="#ppt_x"/>
                                          </p:val>
                                        </p:tav>
                                      </p:tavLst>
                                    </p:anim>
                                    <p:anim calcmode="lin" valueType="num">
                                      <p:cBhvr additive="base">
                                        <p:cTn id="28" dur="800" fill="hold"/>
                                        <p:tgtEl>
                                          <p:spTgt spid="13"/>
                                        </p:tgtEl>
                                        <p:attrNameLst>
                                          <p:attrName>ppt_y</p:attrName>
                                        </p:attrNameLst>
                                      </p:cBhvr>
                                      <p:tavLst>
                                        <p:tav tm="0">
                                          <p:val>
                                            <p:strVal val="#ppt_y"/>
                                          </p:val>
                                        </p:tav>
                                        <p:tav tm="100000">
                                          <p:val>
                                            <p:strVal val="#ppt_y"/>
                                          </p:val>
                                        </p:tav>
                                      </p:tavLst>
                                    </p:anim>
                                  </p:childTnLst>
                                </p:cTn>
                              </p:par>
                              <p:par>
                                <p:cTn id="29" presetID="10" presetClass="entr" presetSubtype="0" fill="hold" grpId="0" nodeType="withEffect">
                                  <p:stCondLst>
                                    <p:cond delay="160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7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p:bldP spid="7"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Rounded Rectangle 13"/>
          <p:cNvSpPr/>
          <p:nvPr/>
        </p:nvSpPr>
        <p:spPr>
          <a:xfrm>
            <a:off x="2801937" y="1908175"/>
            <a:ext cx="6286500" cy="4876800"/>
          </a:xfrm>
          <a:prstGeom prst="roundRect">
            <a:avLst/>
          </a:prstGeom>
          <a:gradFill>
            <a:gsLst>
              <a:gs pos="33000">
                <a:schemeClr val="accent1">
                  <a:lumMod val="50000"/>
                  <a:alpha val="89000"/>
                </a:schemeClr>
              </a:gs>
              <a:gs pos="100000">
                <a:schemeClr val="accent1">
                  <a:lumMod val="40000"/>
                  <a:lumOff val="60000"/>
                </a:schemeClr>
              </a:gs>
              <a:gs pos="89000">
                <a:schemeClr val="accent1">
                  <a:lumMod val="60000"/>
                  <a:lumOff val="40000"/>
                </a:schemeClr>
              </a:gs>
            </a:gsLst>
          </a:gradFill>
          <a:ln/>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Rounded Rectangle 20"/>
          <p:cNvSpPr/>
          <p:nvPr/>
        </p:nvSpPr>
        <p:spPr>
          <a:xfrm>
            <a:off x="668961" y="1176337"/>
            <a:ext cx="3887164" cy="4876801"/>
          </a:xfrm>
          <a:prstGeom prst="roundRect">
            <a:avLst/>
          </a:prstGeom>
          <a:gradFill>
            <a:gsLst>
              <a:gs pos="0">
                <a:schemeClr val="bg1">
                  <a:lumMod val="65000"/>
                  <a:alpha val="89000"/>
                </a:schemeClr>
              </a:gs>
              <a:gs pos="80000">
                <a:schemeClr val="bg1">
                  <a:lumMod val="85000"/>
                  <a:alpha val="96000"/>
                </a:schemeClr>
              </a:gs>
              <a:gs pos="100000">
                <a:schemeClr val="bg1">
                  <a:lumMod val="95000"/>
                </a:schemeClr>
              </a:gs>
            </a:gsLst>
          </a:gradFill>
          <a:ln/>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Title 4"/>
          <p:cNvSpPr>
            <a:spLocks noGrp="1"/>
          </p:cNvSpPr>
          <p:nvPr>
            <p:ph type="title" idx="4294967295"/>
          </p:nvPr>
        </p:nvSpPr>
        <p:spPr>
          <a:xfrm>
            <a:off x="762000" y="76200"/>
            <a:ext cx="7620000" cy="715963"/>
          </a:xfrm>
        </p:spPr>
        <p:txBody>
          <a:bodyPr/>
          <a:lstStyle/>
          <a:p>
            <a:pPr eaLnBrk="1" hangingPunct="1"/>
            <a:r>
              <a:rPr lang="en-US" smtClean="0"/>
              <a:t>Why Did Honeywell Lose?</a:t>
            </a:r>
          </a:p>
        </p:txBody>
      </p:sp>
      <p:sp>
        <p:nvSpPr>
          <p:cNvPr id="17" name="Text Placeholder 16"/>
          <p:cNvSpPr>
            <a:spLocks noGrp="1"/>
          </p:cNvSpPr>
          <p:nvPr>
            <p:ph type="body" idx="4294967295"/>
          </p:nvPr>
        </p:nvSpPr>
        <p:spPr>
          <a:xfrm>
            <a:off x="941388" y="1155700"/>
            <a:ext cx="3654425" cy="639763"/>
          </a:xfrm>
        </p:spPr>
        <p:txBody>
          <a:bodyPr anchor="b"/>
          <a:lstStyle/>
          <a:p>
            <a:pPr marL="0" indent="0" eaLnBrk="1" hangingPunct="1"/>
            <a:r>
              <a:rPr lang="en-US" b="1" smtClean="0">
                <a:solidFill>
                  <a:srgbClr val="0D0D0D"/>
                </a:solidFill>
              </a:rPr>
              <a:t>Making an Invention </a:t>
            </a:r>
            <a:endParaRPr lang="en-US" smtClean="0"/>
          </a:p>
        </p:txBody>
      </p:sp>
      <p:sp>
        <p:nvSpPr>
          <p:cNvPr id="7" name="Content Placeholder 6"/>
          <p:cNvSpPr>
            <a:spLocks noGrp="1"/>
          </p:cNvSpPr>
          <p:nvPr>
            <p:ph sz="half" idx="4294967295"/>
          </p:nvPr>
        </p:nvSpPr>
        <p:spPr>
          <a:xfrm>
            <a:off x="762000" y="1981200"/>
            <a:ext cx="3654425" cy="4525963"/>
          </a:xfrm>
        </p:spPr>
        <p:txBody>
          <a:bodyPr/>
          <a:lstStyle/>
          <a:p>
            <a:pPr marL="0" indent="0" algn="just" eaLnBrk="1" hangingPunct="1">
              <a:spcBef>
                <a:spcPts val="600"/>
              </a:spcBef>
              <a:spcAft>
                <a:spcPts val="600"/>
              </a:spcAft>
            </a:pPr>
            <a:r>
              <a:rPr lang="en-US" sz="1800" smtClean="0"/>
              <a:t>The “inventor” is the first person to conceive of the idea and reduce it to practice.</a:t>
            </a:r>
          </a:p>
          <a:p>
            <a:pPr marL="0" indent="0" algn="just" eaLnBrk="1" hangingPunct="1">
              <a:spcBef>
                <a:spcPts val="600"/>
              </a:spcBef>
              <a:spcAft>
                <a:spcPts val="600"/>
              </a:spcAft>
            </a:pPr>
            <a:r>
              <a:rPr lang="en-US" sz="1800" smtClean="0"/>
              <a:t>The test for conception is whether the inventor had an idea that was definite and permanent enough that one skilled in the art could understand the invention. </a:t>
            </a:r>
          </a:p>
        </p:txBody>
      </p:sp>
      <p:sp>
        <p:nvSpPr>
          <p:cNvPr id="49162" name="Text Placeholder 17"/>
          <p:cNvSpPr>
            <a:spLocks noGrp="1"/>
          </p:cNvSpPr>
          <p:nvPr>
            <p:ph type="body" sz="quarter" idx="4294967295"/>
          </p:nvPr>
        </p:nvSpPr>
        <p:spPr>
          <a:xfrm>
            <a:off x="5029200" y="1752600"/>
            <a:ext cx="3654425" cy="639763"/>
          </a:xfrm>
        </p:spPr>
        <p:txBody>
          <a:bodyPr anchor="b"/>
          <a:lstStyle/>
          <a:p>
            <a:pPr marL="0" indent="0" eaLnBrk="1" hangingPunct="1"/>
            <a:r>
              <a:rPr lang="en-US" b="1" smtClean="0">
                <a:solidFill>
                  <a:schemeClr val="bg1"/>
                </a:solidFill>
              </a:rPr>
              <a:t>The Court’s Interpretation</a:t>
            </a:r>
          </a:p>
        </p:txBody>
      </p:sp>
      <p:sp>
        <p:nvSpPr>
          <p:cNvPr id="9" name="Content Placeholder 8"/>
          <p:cNvSpPr>
            <a:spLocks noGrp="1"/>
          </p:cNvSpPr>
          <p:nvPr>
            <p:ph sz="quarter" idx="4294967295"/>
          </p:nvPr>
        </p:nvSpPr>
        <p:spPr>
          <a:xfrm>
            <a:off x="5029200" y="2590800"/>
            <a:ext cx="3654425" cy="4525963"/>
          </a:xfrm>
        </p:spPr>
        <p:txBody>
          <a:bodyPr/>
          <a:lstStyle/>
          <a:p>
            <a:pPr marL="0" indent="0" eaLnBrk="1" hangingPunct="1"/>
            <a:r>
              <a:rPr lang="en-US" sz="1800" smtClean="0">
                <a:solidFill>
                  <a:schemeClr val="bg1"/>
                </a:solidFill>
              </a:rPr>
              <a:t>1) Conception and reduction to practice occurred in Russia</a:t>
            </a:r>
          </a:p>
          <a:p>
            <a:pPr marL="0" indent="0" eaLnBrk="1" hangingPunct="1"/>
            <a:endParaRPr lang="en-US" sz="1800" smtClean="0">
              <a:solidFill>
                <a:schemeClr val="bg1"/>
              </a:solidFill>
            </a:endParaRPr>
          </a:p>
          <a:p>
            <a:pPr marL="0" indent="0" eaLnBrk="1" hangingPunct="1"/>
            <a:r>
              <a:rPr lang="en-US" sz="1800" smtClean="0">
                <a:solidFill>
                  <a:schemeClr val="bg1"/>
                </a:solidFill>
              </a:rPr>
              <a:t>2) Honeywell merely followed the instructions of the true inventor</a:t>
            </a:r>
          </a:p>
          <a:p>
            <a:pPr marL="0" indent="0" eaLnBrk="1" hangingPunct="1"/>
            <a:endParaRPr lang="en-US" sz="1800" smtClean="0">
              <a:solidFill>
                <a:schemeClr val="bg1"/>
              </a:solidFill>
            </a:endParaRPr>
          </a:p>
          <a:p>
            <a:pPr marL="0" indent="0" eaLnBrk="1" hangingPunct="1"/>
            <a:r>
              <a:rPr lang="en-US" sz="1800" smtClean="0">
                <a:solidFill>
                  <a:schemeClr val="bg1"/>
                </a:solidFill>
              </a:rPr>
              <a:t>3) Inventorship is governed by the US patent laws, not by the business relationship</a:t>
            </a:r>
          </a:p>
        </p:txBody>
      </p:sp>
      <p:pic>
        <p:nvPicPr>
          <p:cNvPr id="13" name="Picture 12"/>
          <p:cNvPicPr>
            <a:picLocks noChangeAspect="1"/>
          </p:cNvPicPr>
          <p:nvPr/>
        </p:nvPicPr>
        <p:blipFill>
          <a:blip r:embed="rId3"/>
          <a:srcRect/>
          <a:stretch>
            <a:fillRect/>
          </a:stretch>
        </p:blipFill>
        <p:spPr bwMode="auto">
          <a:xfrm>
            <a:off x="2438400" y="4572000"/>
            <a:ext cx="2819400" cy="2819400"/>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46000" fill="hold" nodeType="withEffect">
                                  <p:stCondLst>
                                    <p:cond delay="30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800" fill="hold"/>
                                        <p:tgtEl>
                                          <p:spTgt spid="21"/>
                                        </p:tgtEl>
                                        <p:attrNameLst>
                                          <p:attrName>ppt_x</p:attrName>
                                        </p:attrNameLst>
                                      </p:cBhvr>
                                      <p:tavLst>
                                        <p:tav tm="0">
                                          <p:val>
                                            <p:strVal val="#ppt_x"/>
                                          </p:val>
                                        </p:tav>
                                        <p:tav tm="100000">
                                          <p:val>
                                            <p:strVal val="#ppt_x"/>
                                          </p:val>
                                        </p:tav>
                                      </p:tavLst>
                                    </p:anim>
                                    <p:anim calcmode="lin" valueType="num">
                                      <p:cBhvr additive="base">
                                        <p:cTn id="8" dur="8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decel="46000" fill="hold" grpId="0" nodeType="withEffect">
                                  <p:stCondLst>
                                    <p:cond delay="3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800" fill="hold"/>
                                        <p:tgtEl>
                                          <p:spTgt spid="17"/>
                                        </p:tgtEl>
                                        <p:attrNameLst>
                                          <p:attrName>ppt_x</p:attrName>
                                        </p:attrNameLst>
                                      </p:cBhvr>
                                      <p:tavLst>
                                        <p:tav tm="0">
                                          <p:val>
                                            <p:strVal val="#ppt_x"/>
                                          </p:val>
                                        </p:tav>
                                        <p:tav tm="100000">
                                          <p:val>
                                            <p:strVal val="#ppt_x"/>
                                          </p:val>
                                        </p:tav>
                                      </p:tavLst>
                                    </p:anim>
                                    <p:anim calcmode="lin" valueType="num">
                                      <p:cBhvr additive="base">
                                        <p:cTn id="12" dur="8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decel="46000" fill="hold" grpId="0" nodeType="withEffect">
                                  <p:stCondLst>
                                    <p:cond delay="3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800" fill="hold"/>
                                        <p:tgtEl>
                                          <p:spTgt spid="7"/>
                                        </p:tgtEl>
                                        <p:attrNameLst>
                                          <p:attrName>ppt_x</p:attrName>
                                        </p:attrNameLst>
                                      </p:cBhvr>
                                      <p:tavLst>
                                        <p:tav tm="0">
                                          <p:val>
                                            <p:strVal val="#ppt_x"/>
                                          </p:val>
                                        </p:tav>
                                        <p:tav tm="100000">
                                          <p:val>
                                            <p:strVal val="#ppt_x"/>
                                          </p:val>
                                        </p:tav>
                                      </p:tavLst>
                                    </p:anim>
                                    <p:anim calcmode="lin" valueType="num">
                                      <p:cBhvr additive="base">
                                        <p:cTn id="16" dur="8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1" decel="44000" fill="hold" nodeType="withEffect">
                                  <p:stCondLst>
                                    <p:cond delay="30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800" fill="hold"/>
                                        <p:tgtEl>
                                          <p:spTgt spid="14"/>
                                        </p:tgtEl>
                                        <p:attrNameLst>
                                          <p:attrName>ppt_x</p:attrName>
                                        </p:attrNameLst>
                                      </p:cBhvr>
                                      <p:tavLst>
                                        <p:tav tm="0">
                                          <p:val>
                                            <p:strVal val="#ppt_x"/>
                                          </p:val>
                                        </p:tav>
                                        <p:tav tm="100000">
                                          <p:val>
                                            <p:strVal val="#ppt_x"/>
                                          </p:val>
                                        </p:tav>
                                      </p:tavLst>
                                    </p:anim>
                                    <p:anim calcmode="lin" valueType="num">
                                      <p:cBhvr additive="base">
                                        <p:cTn id="20" dur="800" fill="hold"/>
                                        <p:tgtEl>
                                          <p:spTgt spid="14"/>
                                        </p:tgtEl>
                                        <p:attrNameLst>
                                          <p:attrName>ppt_y</p:attrName>
                                        </p:attrNameLst>
                                      </p:cBhvr>
                                      <p:tavLst>
                                        <p:tav tm="0">
                                          <p:val>
                                            <p:strVal val="0-#ppt_h/2"/>
                                          </p:val>
                                        </p:tav>
                                        <p:tav tm="100000">
                                          <p:val>
                                            <p:strVal val="#ppt_y"/>
                                          </p:val>
                                        </p:tav>
                                      </p:tavLst>
                                    </p:anim>
                                  </p:childTnLst>
                                </p:cTn>
                              </p:par>
                              <p:par>
                                <p:cTn id="21" presetID="2" presetClass="entr" presetSubtype="1" decel="44000" fill="hold" grpId="0" nodeType="withEffect">
                                  <p:stCondLst>
                                    <p:cond delay="3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800" fill="hold"/>
                                        <p:tgtEl>
                                          <p:spTgt spid="9"/>
                                        </p:tgtEl>
                                        <p:attrNameLst>
                                          <p:attrName>ppt_x</p:attrName>
                                        </p:attrNameLst>
                                      </p:cBhvr>
                                      <p:tavLst>
                                        <p:tav tm="0">
                                          <p:val>
                                            <p:strVal val="#ppt_x"/>
                                          </p:val>
                                        </p:tav>
                                        <p:tav tm="100000">
                                          <p:val>
                                            <p:strVal val="#ppt_x"/>
                                          </p:val>
                                        </p:tav>
                                      </p:tavLst>
                                    </p:anim>
                                    <p:anim calcmode="lin" valueType="num">
                                      <p:cBhvr additive="base">
                                        <p:cTn id="24" dur="800" fill="hold"/>
                                        <p:tgtEl>
                                          <p:spTgt spid="9"/>
                                        </p:tgtEl>
                                        <p:attrNameLst>
                                          <p:attrName>ppt_y</p:attrName>
                                        </p:attrNameLst>
                                      </p:cBhvr>
                                      <p:tavLst>
                                        <p:tav tm="0">
                                          <p:val>
                                            <p:strVal val="0-#ppt_h/2"/>
                                          </p:val>
                                        </p:tav>
                                        <p:tav tm="100000">
                                          <p:val>
                                            <p:strVal val="#ppt_y"/>
                                          </p:val>
                                        </p:tav>
                                      </p:tavLst>
                                    </p:anim>
                                  </p:childTnLst>
                                </p:cTn>
                              </p:par>
                              <p:par>
                                <p:cTn id="25" presetID="2" presetClass="entr" presetSubtype="8" decel="68000" fill="hold" nodeType="withEffect">
                                  <p:stCondLst>
                                    <p:cond delay="9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800" fill="hold"/>
                                        <p:tgtEl>
                                          <p:spTgt spid="13"/>
                                        </p:tgtEl>
                                        <p:attrNameLst>
                                          <p:attrName>ppt_x</p:attrName>
                                        </p:attrNameLst>
                                      </p:cBhvr>
                                      <p:tavLst>
                                        <p:tav tm="0">
                                          <p:val>
                                            <p:strVal val="0-#ppt_w/2"/>
                                          </p:val>
                                        </p:tav>
                                        <p:tav tm="100000">
                                          <p:val>
                                            <p:strVal val="#ppt_x"/>
                                          </p:val>
                                        </p:tav>
                                      </p:tavLst>
                                    </p:anim>
                                    <p:anim calcmode="lin" valueType="num">
                                      <p:cBhvr additive="base">
                                        <p:cTn id="28" dur="800" fill="hold"/>
                                        <p:tgtEl>
                                          <p:spTgt spid="13"/>
                                        </p:tgtEl>
                                        <p:attrNameLst>
                                          <p:attrName>ppt_y</p:attrName>
                                        </p:attrNameLst>
                                      </p:cBhvr>
                                      <p:tavLst>
                                        <p:tav tm="0">
                                          <p:val>
                                            <p:strVal val="#ppt_y"/>
                                          </p:val>
                                        </p:tav>
                                        <p:tav tm="100000">
                                          <p:val>
                                            <p:strVal val="#ppt_y"/>
                                          </p:val>
                                        </p:tav>
                                      </p:tavLst>
                                    </p:anim>
                                  </p:childTnLst>
                                </p:cTn>
                              </p:par>
                              <p:par>
                                <p:cTn id="29" presetID="10" presetClass="entr" presetSubtype="0" fill="hold" grpId="0" nodeType="withEffect">
                                  <p:stCondLst>
                                    <p:cond delay="160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7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3"/>
          <p:cNvSpPr>
            <a:spLocks noGrp="1"/>
          </p:cNvSpPr>
          <p:nvPr>
            <p:ph type="title"/>
          </p:nvPr>
        </p:nvSpPr>
        <p:spPr/>
        <p:txBody>
          <a:bodyPr/>
          <a:lstStyle/>
          <a:p>
            <a:pPr eaLnBrk="1" hangingPunct="1"/>
            <a:r>
              <a:rPr lang="en-US" cap="none" smtClean="0"/>
              <a:t>That’s Not Fair!</a:t>
            </a:r>
          </a:p>
        </p:txBody>
      </p:sp>
      <p:sp>
        <p:nvSpPr>
          <p:cNvPr id="51202" name="Text Placeholder 4"/>
          <p:cNvSpPr>
            <a:spLocks noGrp="1"/>
          </p:cNvSpPr>
          <p:nvPr>
            <p:ph type="body" idx="1"/>
          </p:nvPr>
        </p:nvSpPr>
        <p:spPr>
          <a:xfrm>
            <a:off x="838200" y="228600"/>
            <a:ext cx="7772400" cy="1500188"/>
          </a:xfrm>
        </p:spPr>
        <p:txBody>
          <a:bodyPr/>
          <a:lstStyle/>
          <a:p>
            <a:pPr eaLnBrk="1" hangingPunct="1"/>
            <a:r>
              <a:rPr lang="en-US" smtClean="0">
                <a:solidFill>
                  <a:srgbClr val="0B5395"/>
                </a:solidFill>
              </a:rPr>
              <a:t>But…</a:t>
            </a:r>
          </a:p>
        </p:txBody>
      </p:sp>
      <p:pic>
        <p:nvPicPr>
          <p:cNvPr id="10" name="Picture 9"/>
          <p:cNvPicPr>
            <a:picLocks noChangeAspect="1"/>
          </p:cNvPicPr>
          <p:nvPr/>
        </p:nvPicPr>
        <p:blipFill>
          <a:blip r:embed="rId3"/>
          <a:srcRect/>
          <a:stretch>
            <a:fillRect/>
          </a:stretch>
        </p:blipFill>
        <p:spPr bwMode="auto">
          <a:xfrm>
            <a:off x="457200" y="4648200"/>
            <a:ext cx="2809875" cy="2457450"/>
          </a:xfrm>
          <a:prstGeom prst="rect">
            <a:avLst/>
          </a:prstGeom>
          <a:noFill/>
          <a:ln w="9525">
            <a:noFill/>
            <a:miter lim="800000"/>
            <a:headEnd/>
            <a:tailEnd/>
          </a:ln>
        </p:spPr>
      </p:pic>
      <p:pic>
        <p:nvPicPr>
          <p:cNvPr id="7" name="Picture 6"/>
          <p:cNvPicPr>
            <a:picLocks noChangeAspect="1"/>
          </p:cNvPicPr>
          <p:nvPr/>
        </p:nvPicPr>
        <p:blipFill>
          <a:blip r:embed="rId4"/>
          <a:srcRect/>
          <a:stretch>
            <a:fillRect/>
          </a:stretch>
        </p:blipFill>
        <p:spPr bwMode="auto">
          <a:xfrm>
            <a:off x="6297613" y="4724400"/>
            <a:ext cx="2846387" cy="2490788"/>
          </a:xfrm>
          <a:prstGeom prst="rect">
            <a:avLst/>
          </a:prstGeom>
          <a:noFill/>
          <a:ln w="9525">
            <a:noFill/>
            <a:miter lim="800000"/>
            <a:headEnd/>
            <a:tailEnd/>
          </a:ln>
        </p:spPr>
      </p:pic>
      <p:pic>
        <p:nvPicPr>
          <p:cNvPr id="9" name="Picture 8"/>
          <p:cNvPicPr>
            <a:picLocks noChangeAspect="1"/>
          </p:cNvPicPr>
          <p:nvPr/>
        </p:nvPicPr>
        <p:blipFill>
          <a:blip r:embed="rId5"/>
          <a:srcRect/>
          <a:stretch>
            <a:fillRect/>
          </a:stretch>
        </p:blipFill>
        <p:spPr bwMode="auto">
          <a:xfrm>
            <a:off x="3352800" y="4800600"/>
            <a:ext cx="2846388" cy="2490788"/>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
                                        <p:tgtEl>
                                          <p:spTgt spid="7"/>
                                        </p:tgtEl>
                                      </p:cBhvr>
                                    </p:animEffect>
                                    <p:anim calcmode="lin" valueType="num">
                                      <p:cBhvr>
                                        <p:cTn id="8" dur="400" fill="hold"/>
                                        <p:tgtEl>
                                          <p:spTgt spid="7"/>
                                        </p:tgtEl>
                                        <p:attrNameLst>
                                          <p:attrName>ppt_x</p:attrName>
                                        </p:attrNameLst>
                                      </p:cBhvr>
                                      <p:tavLst>
                                        <p:tav tm="0">
                                          <p:val>
                                            <p:strVal val="#ppt_x"/>
                                          </p:val>
                                        </p:tav>
                                        <p:tav tm="100000">
                                          <p:val>
                                            <p:strVal val="#ppt_x"/>
                                          </p:val>
                                        </p:tav>
                                      </p:tavLst>
                                    </p:anim>
                                    <p:anim calcmode="lin" valueType="num">
                                      <p:cBhvr>
                                        <p:cTn id="9" dur="400" fill="hold"/>
                                        <p:tgtEl>
                                          <p:spTgt spid="7"/>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7"/>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7"/>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12" presetID="43" presetClass="entr" presetSubtype="0" fill="hold" nodeType="withEffect">
                                  <p:stCondLst>
                                    <p:cond delay="40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
                                        <p:tgtEl>
                                          <p:spTgt spid="9"/>
                                        </p:tgtEl>
                                      </p:cBhvr>
                                    </p:animEffect>
                                    <p:anim calcmode="lin" valueType="num">
                                      <p:cBhvr>
                                        <p:cTn id="15" dur="400" fill="hold"/>
                                        <p:tgtEl>
                                          <p:spTgt spid="9"/>
                                        </p:tgtEl>
                                        <p:attrNameLst>
                                          <p:attrName>ppt_x</p:attrName>
                                        </p:attrNameLst>
                                      </p:cBhvr>
                                      <p:tavLst>
                                        <p:tav tm="0">
                                          <p:val>
                                            <p:strVal val="#ppt_x"/>
                                          </p:val>
                                        </p:tav>
                                        <p:tav tm="100000">
                                          <p:val>
                                            <p:strVal val="#ppt_x"/>
                                          </p:val>
                                        </p:tav>
                                      </p:tavLst>
                                    </p:anim>
                                    <p:anim calcmode="lin" valueType="num">
                                      <p:cBhvr>
                                        <p:cTn id="16" dur="400" fill="hold"/>
                                        <p:tgtEl>
                                          <p:spTgt spid="9"/>
                                        </p:tgtEl>
                                        <p:attrNameLst>
                                          <p:attrName>ppt_y</p:attrName>
                                        </p:attrNameLst>
                                      </p:cBhvr>
                                      <p:tavLst>
                                        <p:tav tm="0">
                                          <p:val>
                                            <p:strVal val="#ppt_y+0.31"/>
                                          </p:val>
                                        </p:tav>
                                        <p:tav tm="100000">
                                          <p:val>
                                            <p:strVal val="#ppt_y+0.31"/>
                                          </p:val>
                                        </p:tav>
                                      </p:tavLst>
                                    </p:anim>
                                    <p:anim calcmode="lin" valueType="num">
                                      <p:cBhvr>
                                        <p:cTn id="17" dur="600" decel="50000" fill="hold">
                                          <p:stCondLst>
                                            <p:cond delay="400"/>
                                          </p:stCondLst>
                                        </p:cTn>
                                        <p:tgtEl>
                                          <p:spTgt spid="9"/>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8" dur="600" decel="50000" fill="hold">
                                          <p:stCondLst>
                                            <p:cond delay="400"/>
                                          </p:stCondLst>
                                        </p:cTn>
                                        <p:tgtEl>
                                          <p:spTgt spid="9"/>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19" presetID="43" presetClass="entr" presetSubtype="0" fill="hold" nodeType="withEffect">
                                  <p:stCondLst>
                                    <p:cond delay="70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
                                        <p:tgtEl>
                                          <p:spTgt spid="10"/>
                                        </p:tgtEl>
                                      </p:cBhvr>
                                    </p:animEffect>
                                    <p:anim calcmode="lin" valueType="num">
                                      <p:cBhvr>
                                        <p:cTn id="22" dur="400" fill="hold"/>
                                        <p:tgtEl>
                                          <p:spTgt spid="10"/>
                                        </p:tgtEl>
                                        <p:attrNameLst>
                                          <p:attrName>ppt_x</p:attrName>
                                        </p:attrNameLst>
                                      </p:cBhvr>
                                      <p:tavLst>
                                        <p:tav tm="0">
                                          <p:val>
                                            <p:strVal val="#ppt_x"/>
                                          </p:val>
                                        </p:tav>
                                        <p:tav tm="100000">
                                          <p:val>
                                            <p:strVal val="#ppt_x"/>
                                          </p:val>
                                        </p:tav>
                                      </p:tavLst>
                                    </p:anim>
                                    <p:anim calcmode="lin" valueType="num">
                                      <p:cBhvr>
                                        <p:cTn id="23" dur="400" fill="hold"/>
                                        <p:tgtEl>
                                          <p:spTgt spid="10"/>
                                        </p:tgtEl>
                                        <p:attrNameLst>
                                          <p:attrName>ppt_y</p:attrName>
                                        </p:attrNameLst>
                                      </p:cBhvr>
                                      <p:tavLst>
                                        <p:tav tm="0">
                                          <p:val>
                                            <p:strVal val="#ppt_y+0.31"/>
                                          </p:val>
                                        </p:tav>
                                        <p:tav tm="100000">
                                          <p:val>
                                            <p:strVal val="#ppt_y+0.31"/>
                                          </p:val>
                                        </p:tav>
                                      </p:tavLst>
                                    </p:anim>
                                    <p:anim calcmode="lin" valueType="num">
                                      <p:cBhvr>
                                        <p:cTn id="24" dur="600" decel="50000" fill="hold">
                                          <p:stCondLst>
                                            <p:cond delay="400"/>
                                          </p:stCondLst>
                                        </p:cTn>
                                        <p:tgtEl>
                                          <p:spTgt spid="10"/>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5" dur="600" decel="50000" fill="hold">
                                          <p:stCondLst>
                                            <p:cond delay="400"/>
                                          </p:stCondLst>
                                        </p:cTn>
                                        <p:tgtEl>
                                          <p:spTgt spid="10"/>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3"/>
          <p:cNvSpPr>
            <a:spLocks noGrp="1"/>
          </p:cNvSpPr>
          <p:nvPr>
            <p:ph type="title"/>
          </p:nvPr>
        </p:nvSpPr>
        <p:spPr>
          <a:xfrm>
            <a:off x="990600" y="457200"/>
            <a:ext cx="7620000" cy="715963"/>
          </a:xfrm>
        </p:spPr>
        <p:txBody>
          <a:bodyPr/>
          <a:lstStyle/>
          <a:p>
            <a:pPr eaLnBrk="1" hangingPunct="1"/>
            <a:r>
              <a:rPr lang="en-US" smtClean="0"/>
              <a:t>The Court’s Reply</a:t>
            </a:r>
          </a:p>
        </p:txBody>
      </p:sp>
      <p:sp>
        <p:nvSpPr>
          <p:cNvPr id="53250" name="Content Placeholder 4"/>
          <p:cNvSpPr>
            <a:spLocks noGrp="1"/>
          </p:cNvSpPr>
          <p:nvPr>
            <p:ph sz="half" idx="1"/>
          </p:nvPr>
        </p:nvSpPr>
        <p:spPr>
          <a:xfrm>
            <a:off x="990600" y="1524000"/>
            <a:ext cx="8382000" cy="4983163"/>
          </a:xfrm>
        </p:spPr>
        <p:txBody>
          <a:bodyPr/>
          <a:lstStyle/>
          <a:p>
            <a:pPr marL="0" indent="0" eaLnBrk="1" hangingPunct="1"/>
            <a:r>
              <a:rPr lang="en-US" sz="2800" smtClean="0"/>
              <a:t>“Whether this holding ignores the realities of globalization and outsourcing by modern-day research companies, as Honeywell contended at oral argument, is not the question before us. The question before us is whether, under the undisputed facts, Honeywell qualifies as ‘another inventor’ under the statute.” </a:t>
            </a:r>
          </a:p>
        </p:txBody>
      </p:sp>
    </p:spTree>
  </p:cSld>
  <p:clrMapOvr>
    <a:masterClrMapping/>
  </p:clrMapOvr>
  <p:transition spd="slow">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3"/>
          <p:cNvSpPr>
            <a:spLocks noGrp="1"/>
          </p:cNvSpPr>
          <p:nvPr>
            <p:ph type="title" idx="4294967295"/>
          </p:nvPr>
        </p:nvSpPr>
        <p:spPr>
          <a:xfrm>
            <a:off x="990600" y="457200"/>
            <a:ext cx="7620000" cy="715963"/>
          </a:xfrm>
        </p:spPr>
        <p:txBody>
          <a:bodyPr/>
          <a:lstStyle/>
          <a:p>
            <a:pPr eaLnBrk="1" hangingPunct="1"/>
            <a:r>
              <a:rPr lang="en-US" sz="3600" smtClean="0"/>
              <a:t>How could this have been avoided?</a:t>
            </a:r>
          </a:p>
        </p:txBody>
      </p:sp>
      <p:sp>
        <p:nvSpPr>
          <p:cNvPr id="55298" name="Content Placeholder 4"/>
          <p:cNvSpPr>
            <a:spLocks noGrp="1"/>
          </p:cNvSpPr>
          <p:nvPr>
            <p:ph sz="half" idx="4294967295"/>
          </p:nvPr>
        </p:nvSpPr>
        <p:spPr>
          <a:xfrm>
            <a:off x="990600" y="1524000"/>
            <a:ext cx="8382000" cy="4983163"/>
          </a:xfrm>
        </p:spPr>
        <p:txBody>
          <a:bodyPr/>
          <a:lstStyle/>
          <a:p>
            <a:pPr marL="0" indent="0" eaLnBrk="1" hangingPunct="1">
              <a:buFontTx/>
              <a:buAutoNum type="arabicParenR"/>
            </a:pPr>
            <a:r>
              <a:rPr lang="en-US" sz="2800" smtClean="0"/>
              <a:t>The Russians could have filed a patent in the US and/or Russia</a:t>
            </a:r>
          </a:p>
          <a:p>
            <a:pPr marL="0" indent="0" eaLnBrk="1" hangingPunct="1">
              <a:buFontTx/>
              <a:buAutoNum type="arabicParenR"/>
            </a:pPr>
            <a:r>
              <a:rPr lang="en-US" sz="2800" smtClean="0"/>
              <a:t>Honeywell could have filed a patent in Russia</a:t>
            </a:r>
          </a:p>
          <a:p>
            <a:pPr marL="0" indent="0" eaLnBrk="1" hangingPunct="1">
              <a:buFontTx/>
              <a:buAutoNum type="arabicParenR"/>
            </a:pPr>
            <a:r>
              <a:rPr lang="en-US" sz="2800" smtClean="0"/>
              <a:t>Honeywell could have filed in the US after  having the Russians assign the patent rights to Honeywell </a:t>
            </a:r>
          </a:p>
          <a:p>
            <a:pPr marL="0" indent="0" eaLnBrk="1" hangingPunct="1">
              <a:buFontTx/>
              <a:buAutoNum type="arabicParenR"/>
            </a:pPr>
            <a:r>
              <a:rPr lang="en-US" sz="2800" smtClean="0"/>
              <a:t>Honeywell could have filed an international PCT application and sorted the whole thing out later</a:t>
            </a:r>
          </a:p>
        </p:txBody>
      </p:sp>
    </p:spTree>
  </p:cSld>
  <p:clrMapOvr>
    <a:masterClrMapping/>
  </p:clrMapOvr>
  <p:transition spd="slow">
    <p:fade/>
  </p:transition>
  <p:timing>
    <p:tnLst>
      <p:par>
        <p:cTn id="1" dur="indefinite" restart="never" nodeType="tmRoot"/>
      </p:par>
    </p:tnLst>
  </p:timing>
</p:sld>
</file>

<file path=ppt/theme/theme1.xml><?xml version="1.0" encoding="utf-8"?>
<a:theme xmlns:a="http://schemas.openxmlformats.org/drawingml/2006/main" name="www.PresenterMedia.com - Animated  Glassy Blue Earth">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Executi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华文楷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www.PresenterMedia.com - Static Glassy Blue Earth">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Executi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华文楷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2715</TotalTime>
  <Words>906</Words>
  <Application>Microsoft Office PowerPoint</Application>
  <PresentationFormat>On-screen Show (4:3)</PresentationFormat>
  <Paragraphs>100</Paragraphs>
  <Slides>15</Slides>
  <Notes>15</Notes>
  <HiddenSlides>0</HiddenSlides>
  <MMClips>0</MMClips>
  <ScaleCrop>false</ScaleCrop>
  <HeadingPairs>
    <vt:vector size="6" baseType="variant">
      <vt:variant>
        <vt:lpstr>Fonts Used</vt:lpstr>
      </vt:variant>
      <vt:variant>
        <vt:i4>5</vt:i4>
      </vt:variant>
      <vt:variant>
        <vt:lpstr>Design Template</vt:lpstr>
      </vt:variant>
      <vt:variant>
        <vt:i4>17</vt:i4>
      </vt:variant>
      <vt:variant>
        <vt:lpstr>Slide Titles</vt:lpstr>
      </vt:variant>
      <vt:variant>
        <vt:i4>15</vt:i4>
      </vt:variant>
    </vt:vector>
  </HeadingPairs>
  <TitlesOfParts>
    <vt:vector size="37" baseType="lpstr">
      <vt:lpstr>Arial</vt:lpstr>
      <vt:lpstr>Century Gothic</vt:lpstr>
      <vt:lpstr>Palatino Linotype</vt:lpstr>
      <vt:lpstr>Calibri</vt:lpstr>
      <vt:lpstr>Perpetua</vt:lpstr>
      <vt:lpstr>www.PresenterMedia.com - Animated  Glassy Blue Earth</vt:lpstr>
      <vt:lpstr>www.PresenterMedia.com - Static Glassy Blue Earth</vt:lpstr>
      <vt:lpstr>www.PresenterMedia.com - Animated  Glassy Blue Earth</vt:lpstr>
      <vt:lpstr>www.PresenterMedia.com - Animated  Glassy Blue Earth</vt:lpstr>
      <vt:lpstr>www.PresenterMedia.com - Animated  Glassy Blue Earth</vt:lpstr>
      <vt:lpstr>www.PresenterMedia.com - Animated  Glassy Blue Earth</vt:lpstr>
      <vt:lpstr>www.PresenterMedia.com - Animated  Glassy Blue Earth</vt:lpstr>
      <vt:lpstr>www.PresenterMedia.com - Animated  Glassy Blue Earth</vt:lpstr>
      <vt:lpstr>www.PresenterMedia.com - Static Glassy Blue Earth</vt:lpstr>
      <vt:lpstr>www.PresenterMedia.com - Static Glassy Blue Earth</vt:lpstr>
      <vt:lpstr>www.PresenterMedia.com - Static Glassy Blue Earth</vt:lpstr>
      <vt:lpstr>www.PresenterMedia.com - Static Glassy Blue Earth</vt:lpstr>
      <vt:lpstr>www.PresenterMedia.com - Static Glassy Blue Earth</vt:lpstr>
      <vt:lpstr>www.PresenterMedia.com - Static Glassy Blue Earth</vt:lpstr>
      <vt:lpstr>www.PresenterMedia.com - Static Glassy Blue Earth</vt:lpstr>
      <vt:lpstr>www.PresenterMedia.com - Static Glassy Blue Earth</vt:lpstr>
      <vt:lpstr>www.PresenterMedia.com - Static Glassy Blue Earth</vt:lpstr>
      <vt:lpstr>Protecting IP Across Jurisdictions</vt:lpstr>
      <vt:lpstr>Who, What, Where, and When</vt:lpstr>
      <vt:lpstr>Solvay S.A. v. Honeywell Int'l., Inc.,        2010 WL 3987401 (Fed. Cir. Oct. 13, 2010) </vt:lpstr>
      <vt:lpstr>Solvay S.A. v. Honeywell Int'l., Inc.,        </vt:lpstr>
      <vt:lpstr>Who Invented The Process?</vt:lpstr>
      <vt:lpstr>Why Did Honeywell Lose?</vt:lpstr>
      <vt:lpstr>That’s Not Fair!</vt:lpstr>
      <vt:lpstr>The Court’s Reply</vt:lpstr>
      <vt:lpstr>How could this have been avoided?</vt:lpstr>
      <vt:lpstr>Why did this happen in the first place?</vt:lpstr>
      <vt:lpstr>Prudent Approaches to Global IP</vt:lpstr>
      <vt:lpstr>-Overseas travelling researcher threatened with violating European Treaty regarding use of natural resources and import/export laws regarding microorganisms  -Company questioned by Government as to violation of export laws after sending software product overseas for testing   -Patent application denied because it did not contain “magic” language specific only to that country   -Patent application denied in Europe because of a 5 minute presentation at a conference his company sent him to  -Patent application not being accepted due to coup d'état </vt:lpstr>
      <vt:lpstr>Regulates movement of defense items and services under 22 U.S.C. § 2778 of the Arms Export Control Act   A) Primarily a licensing system  B) Managed by Offc. of Defense Trade Controls Management  C) Registration required where Company provides military equipment or services (approx. $2,500)  D) Exemptions for certain research individuals  E) Each shipment/transfer is reviewed w/in 10 days with Automatic right of appeal </vt:lpstr>
      <vt:lpstr> 1) Armor/Armament 2) Fuels/Explosives/Ammunition 3) Machined items/ Defense materials (no significant civilian use) 4) Nerve Agent/Biologicals including testing systems 5) Software/Technical data/Databases 6) Electronics 7) Cameras/Photointerpretation systems 8) Any article with substantial military use AND specifically modified/adapted for military purpose   </vt:lpstr>
      <vt:lpstr> The U.S. Patent and Trademark Office (USPTO), having “become aware” of the outsourcing of patent prosecution, published a reminder in the Federal Register in  July of 2008 to comply with export control laws.    The USPTO’s patent web portal now requires certification of compliance before users may log into the system.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Protecting Worldwide IP</dc:title>
  <dc:subject/>
  <dc:creator/>
  <cp:keywords/>
  <dc:description/>
  <cp:lastModifiedBy>Allen</cp:lastModifiedBy>
  <cp:revision>149</cp:revision>
  <dcterms:modified xsi:type="dcterms:W3CDTF">2011-01-07T01:40:33Z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TC101857251</vt:lpwstr>
  </property>
</Properties>
</file>